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6DAB"/>
    <a:srgbClr val="7030A0"/>
    <a:srgbClr val="D6584D"/>
    <a:srgbClr val="40A374"/>
    <a:srgbClr val="58255D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0CE7F0-88D2-475D-9091-20D5ECFB96D1}" v="132" dt="2024-04-19T15:01:46.7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ma Alsagaf" userId="ef587b5e-378a-4bb3-aa9f-3c15b98138a4" providerId="ADAL" clId="{770CE7F0-88D2-475D-9091-20D5ECFB96D1}"/>
    <pc:docChg chg="undo redo custSel addSld delSld modSld">
      <pc:chgData name="Fatma Alsagaf" userId="ef587b5e-378a-4bb3-aa9f-3c15b98138a4" providerId="ADAL" clId="{770CE7F0-88D2-475D-9091-20D5ECFB96D1}" dt="2024-04-19T15:02:22.660" v="896" actId="20577"/>
      <pc:docMkLst>
        <pc:docMk/>
      </pc:docMkLst>
      <pc:sldChg chg="addSp modSp">
        <pc:chgData name="Fatma Alsagaf" userId="ef587b5e-378a-4bb3-aa9f-3c15b98138a4" providerId="ADAL" clId="{770CE7F0-88D2-475D-9091-20D5ECFB96D1}" dt="2024-04-19T15:01:46.765" v="886"/>
        <pc:sldMkLst>
          <pc:docMk/>
          <pc:sldMk cId="3322967395" sldId="256"/>
        </pc:sldMkLst>
        <pc:picChg chg="add mod">
          <ac:chgData name="Fatma Alsagaf" userId="ef587b5e-378a-4bb3-aa9f-3c15b98138a4" providerId="ADAL" clId="{770CE7F0-88D2-475D-9091-20D5ECFB96D1}" dt="2024-04-19T15:01:46.765" v="886"/>
          <ac:picMkLst>
            <pc:docMk/>
            <pc:sldMk cId="3322967395" sldId="256"/>
            <ac:picMk id="4" creationId="{3F3273FC-6B8B-803C-723D-CCA065C44013}"/>
          </ac:picMkLst>
        </pc:picChg>
      </pc:sldChg>
      <pc:sldChg chg="modSp mod">
        <pc:chgData name="Fatma Alsagaf" userId="ef587b5e-378a-4bb3-aa9f-3c15b98138a4" providerId="ADAL" clId="{770CE7F0-88D2-475D-9091-20D5ECFB96D1}" dt="2024-04-19T15:02:22.660" v="896" actId="20577"/>
        <pc:sldMkLst>
          <pc:docMk/>
          <pc:sldMk cId="3451219720" sldId="257"/>
        </pc:sldMkLst>
        <pc:spChg chg="mod">
          <ac:chgData name="Fatma Alsagaf" userId="ef587b5e-378a-4bb3-aa9f-3c15b98138a4" providerId="ADAL" clId="{770CE7F0-88D2-475D-9091-20D5ECFB96D1}" dt="2024-04-19T14:04:24.806" v="1" actId="14100"/>
          <ac:spMkLst>
            <pc:docMk/>
            <pc:sldMk cId="3451219720" sldId="257"/>
            <ac:spMk id="111" creationId="{BDC0DEB8-946E-4F26-06E1-15528CF9BCC6}"/>
          </ac:spMkLst>
        </pc:spChg>
        <pc:spChg chg="mod">
          <ac:chgData name="Fatma Alsagaf" userId="ef587b5e-378a-4bb3-aa9f-3c15b98138a4" providerId="ADAL" clId="{770CE7F0-88D2-475D-9091-20D5ECFB96D1}" dt="2024-04-19T14:49:18.368" v="792" actId="20577"/>
          <ac:spMkLst>
            <pc:docMk/>
            <pc:sldMk cId="3451219720" sldId="257"/>
            <ac:spMk id="134" creationId="{AEF724D6-E500-55C4-75E5-43296B91E825}"/>
          </ac:spMkLst>
        </pc:spChg>
        <pc:spChg chg="mod">
          <ac:chgData name="Fatma Alsagaf" userId="ef587b5e-378a-4bb3-aa9f-3c15b98138a4" providerId="ADAL" clId="{770CE7F0-88D2-475D-9091-20D5ECFB96D1}" dt="2024-04-19T14:49:13.655" v="791" actId="1076"/>
          <ac:spMkLst>
            <pc:docMk/>
            <pc:sldMk cId="3451219720" sldId="257"/>
            <ac:spMk id="135" creationId="{E458EB82-AE9E-3176-9F81-C45CC2D75F30}"/>
          </ac:spMkLst>
        </pc:spChg>
        <pc:spChg chg="mod">
          <ac:chgData name="Fatma Alsagaf" userId="ef587b5e-378a-4bb3-aa9f-3c15b98138a4" providerId="ADAL" clId="{770CE7F0-88D2-475D-9091-20D5ECFB96D1}" dt="2024-04-19T14:48:29.399" v="765" actId="20577"/>
          <ac:spMkLst>
            <pc:docMk/>
            <pc:sldMk cId="3451219720" sldId="257"/>
            <ac:spMk id="136" creationId="{12A0D89F-B5CA-95F1-00AA-67156B9829D6}"/>
          </ac:spMkLst>
        </pc:spChg>
        <pc:spChg chg="mod">
          <ac:chgData name="Fatma Alsagaf" userId="ef587b5e-378a-4bb3-aa9f-3c15b98138a4" providerId="ADAL" clId="{770CE7F0-88D2-475D-9091-20D5ECFB96D1}" dt="2024-04-19T14:49:09.605" v="790" actId="1076"/>
          <ac:spMkLst>
            <pc:docMk/>
            <pc:sldMk cId="3451219720" sldId="257"/>
            <ac:spMk id="137" creationId="{D1128102-A1C7-9E99-6A70-9314407C8998}"/>
          </ac:spMkLst>
        </pc:spChg>
        <pc:spChg chg="mod">
          <ac:chgData name="Fatma Alsagaf" userId="ef587b5e-378a-4bb3-aa9f-3c15b98138a4" providerId="ADAL" clId="{770CE7F0-88D2-475D-9091-20D5ECFB96D1}" dt="2024-04-19T14:49:04.955" v="789" actId="1076"/>
          <ac:spMkLst>
            <pc:docMk/>
            <pc:sldMk cId="3451219720" sldId="257"/>
            <ac:spMk id="138" creationId="{97762EBA-2DF3-81F7-969A-487EDA550006}"/>
          </ac:spMkLst>
        </pc:spChg>
        <pc:spChg chg="mod">
          <ac:chgData name="Fatma Alsagaf" userId="ef587b5e-378a-4bb3-aa9f-3c15b98138a4" providerId="ADAL" clId="{770CE7F0-88D2-475D-9091-20D5ECFB96D1}" dt="2024-04-19T14:07:04.460" v="11" actId="20577"/>
          <ac:spMkLst>
            <pc:docMk/>
            <pc:sldMk cId="3451219720" sldId="257"/>
            <ac:spMk id="148" creationId="{B714B385-F038-6C4E-5BBA-B6E0D355277B}"/>
          </ac:spMkLst>
        </pc:spChg>
        <pc:spChg chg="mod">
          <ac:chgData name="Fatma Alsagaf" userId="ef587b5e-378a-4bb3-aa9f-3c15b98138a4" providerId="ADAL" clId="{770CE7F0-88D2-475D-9091-20D5ECFB96D1}" dt="2024-04-19T14:51:30.462" v="820" actId="20577"/>
          <ac:spMkLst>
            <pc:docMk/>
            <pc:sldMk cId="3451219720" sldId="257"/>
            <ac:spMk id="174" creationId="{E35A109A-EE5F-186B-F41B-650E81DD3761}"/>
          </ac:spMkLst>
        </pc:spChg>
        <pc:spChg chg="mod">
          <ac:chgData name="Fatma Alsagaf" userId="ef587b5e-378a-4bb3-aa9f-3c15b98138a4" providerId="ADAL" clId="{770CE7F0-88D2-475D-9091-20D5ECFB96D1}" dt="2024-04-19T14:52:07.581" v="861" actId="20577"/>
          <ac:spMkLst>
            <pc:docMk/>
            <pc:sldMk cId="3451219720" sldId="257"/>
            <ac:spMk id="179" creationId="{3360430F-A825-9591-FAAC-00A9EBBDFE6E}"/>
          </ac:spMkLst>
        </pc:spChg>
        <pc:spChg chg="mod">
          <ac:chgData name="Fatma Alsagaf" userId="ef587b5e-378a-4bb3-aa9f-3c15b98138a4" providerId="ADAL" clId="{770CE7F0-88D2-475D-9091-20D5ECFB96D1}" dt="2024-04-19T14:51:49.275" v="842" actId="20577"/>
          <ac:spMkLst>
            <pc:docMk/>
            <pc:sldMk cId="3451219720" sldId="257"/>
            <ac:spMk id="181" creationId="{5FE2677F-D6D5-3E65-ED98-8379D9667177}"/>
          </ac:spMkLst>
        </pc:spChg>
        <pc:spChg chg="mod">
          <ac:chgData name="Fatma Alsagaf" userId="ef587b5e-378a-4bb3-aa9f-3c15b98138a4" providerId="ADAL" clId="{770CE7F0-88D2-475D-9091-20D5ECFB96D1}" dt="2024-04-19T14:50:36.587" v="808" actId="14100"/>
          <ac:spMkLst>
            <pc:docMk/>
            <pc:sldMk cId="3451219720" sldId="257"/>
            <ac:spMk id="197" creationId="{E721D045-50D2-DCCD-8734-9D94A270FDE3}"/>
          </ac:spMkLst>
        </pc:spChg>
        <pc:spChg chg="mod">
          <ac:chgData name="Fatma Alsagaf" userId="ef587b5e-378a-4bb3-aa9f-3c15b98138a4" providerId="ADAL" clId="{770CE7F0-88D2-475D-9091-20D5ECFB96D1}" dt="2024-04-19T14:50:40.214" v="809" actId="404"/>
          <ac:spMkLst>
            <pc:docMk/>
            <pc:sldMk cId="3451219720" sldId="257"/>
            <ac:spMk id="199" creationId="{EFE6AFF8-D26F-4025-A07D-B8611D885A7D}"/>
          </ac:spMkLst>
        </pc:spChg>
        <pc:spChg chg="mod">
          <ac:chgData name="Fatma Alsagaf" userId="ef587b5e-378a-4bb3-aa9f-3c15b98138a4" providerId="ADAL" clId="{770CE7F0-88D2-475D-9091-20D5ECFB96D1}" dt="2024-04-19T15:02:22.660" v="896" actId="20577"/>
          <ac:spMkLst>
            <pc:docMk/>
            <pc:sldMk cId="3451219720" sldId="257"/>
            <ac:spMk id="228" creationId="{7DE60E6D-AB99-9489-C7FE-A6DCE23C4478}"/>
          </ac:spMkLst>
        </pc:spChg>
        <pc:spChg chg="mod">
          <ac:chgData name="Fatma Alsagaf" userId="ef587b5e-378a-4bb3-aa9f-3c15b98138a4" providerId="ADAL" clId="{770CE7F0-88D2-475D-9091-20D5ECFB96D1}" dt="2024-04-19T14:47:57.778" v="754" actId="20577"/>
          <ac:spMkLst>
            <pc:docMk/>
            <pc:sldMk cId="3451219720" sldId="257"/>
            <ac:spMk id="229" creationId="{AACD5A5A-F610-9516-136F-9FDD8D677C91}"/>
          </ac:spMkLst>
        </pc:spChg>
        <pc:grpChg chg="mod">
          <ac:chgData name="Fatma Alsagaf" userId="ef587b5e-378a-4bb3-aa9f-3c15b98138a4" providerId="ADAL" clId="{770CE7F0-88D2-475D-9091-20D5ECFB96D1}" dt="2024-04-19T14:50:33.459" v="807" actId="14100"/>
          <ac:grpSpMkLst>
            <pc:docMk/>
            <pc:sldMk cId="3451219720" sldId="257"/>
            <ac:grpSpMk id="200" creationId="{C5C461CA-D876-D3A3-D6EA-497CC2E43E4D}"/>
          </ac:grpSpMkLst>
        </pc:grpChg>
      </pc:sldChg>
      <pc:sldChg chg="modSp mod">
        <pc:chgData name="Fatma Alsagaf" userId="ef587b5e-378a-4bb3-aa9f-3c15b98138a4" providerId="ADAL" clId="{770CE7F0-88D2-475D-9091-20D5ECFB96D1}" dt="2024-04-19T14:54:23.416" v="885" actId="20577"/>
        <pc:sldMkLst>
          <pc:docMk/>
          <pc:sldMk cId="1939517275" sldId="260"/>
        </pc:sldMkLst>
        <pc:spChg chg="mod">
          <ac:chgData name="Fatma Alsagaf" userId="ef587b5e-378a-4bb3-aa9f-3c15b98138a4" providerId="ADAL" clId="{770CE7F0-88D2-475D-9091-20D5ECFB96D1}" dt="2024-04-19T14:54:20.107" v="883" actId="20577"/>
          <ac:spMkLst>
            <pc:docMk/>
            <pc:sldMk cId="1939517275" sldId="260"/>
            <ac:spMk id="190" creationId="{7638837B-3C2E-4BCF-64C0-B77A8E3D633F}"/>
          </ac:spMkLst>
        </pc:spChg>
        <pc:spChg chg="mod">
          <ac:chgData name="Fatma Alsagaf" userId="ef587b5e-378a-4bb3-aa9f-3c15b98138a4" providerId="ADAL" clId="{770CE7F0-88D2-475D-9091-20D5ECFB96D1}" dt="2024-04-19T14:53:07.272" v="864" actId="20577"/>
          <ac:spMkLst>
            <pc:docMk/>
            <pc:sldMk cId="1939517275" sldId="260"/>
            <ac:spMk id="193" creationId="{73536A74-688D-401F-51CF-348A48B55660}"/>
          </ac:spMkLst>
        </pc:spChg>
        <pc:spChg chg="mod">
          <ac:chgData name="Fatma Alsagaf" userId="ef587b5e-378a-4bb3-aa9f-3c15b98138a4" providerId="ADAL" clId="{770CE7F0-88D2-475D-9091-20D5ECFB96D1}" dt="2024-04-19T14:53:33.073" v="870" actId="20577"/>
          <ac:spMkLst>
            <pc:docMk/>
            <pc:sldMk cId="1939517275" sldId="260"/>
            <ac:spMk id="194" creationId="{D3C985EE-9FCD-90A5-0093-CF6245B02656}"/>
          </ac:spMkLst>
        </pc:spChg>
        <pc:spChg chg="mod">
          <ac:chgData name="Fatma Alsagaf" userId="ef587b5e-378a-4bb3-aa9f-3c15b98138a4" providerId="ADAL" clId="{770CE7F0-88D2-475D-9091-20D5ECFB96D1}" dt="2024-04-19T14:54:23.416" v="885" actId="20577"/>
          <ac:spMkLst>
            <pc:docMk/>
            <pc:sldMk cId="1939517275" sldId="260"/>
            <ac:spMk id="210" creationId="{F58F1D09-EBEB-8C3B-67EF-CFA0BA2BC20A}"/>
          </ac:spMkLst>
        </pc:spChg>
        <pc:spChg chg="mod">
          <ac:chgData name="Fatma Alsagaf" userId="ef587b5e-378a-4bb3-aa9f-3c15b98138a4" providerId="ADAL" clId="{770CE7F0-88D2-475D-9091-20D5ECFB96D1}" dt="2024-04-19T14:53:46.982" v="876" actId="20577"/>
          <ac:spMkLst>
            <pc:docMk/>
            <pc:sldMk cId="1939517275" sldId="260"/>
            <ac:spMk id="213" creationId="{CE37C22F-7580-7BCE-FA23-9DDF13F7650D}"/>
          </ac:spMkLst>
        </pc:spChg>
        <pc:spChg chg="mod">
          <ac:chgData name="Fatma Alsagaf" userId="ef587b5e-378a-4bb3-aa9f-3c15b98138a4" providerId="ADAL" clId="{770CE7F0-88D2-475D-9091-20D5ECFB96D1}" dt="2024-04-19T14:54:11.558" v="881" actId="20577"/>
          <ac:spMkLst>
            <pc:docMk/>
            <pc:sldMk cId="1939517275" sldId="260"/>
            <ac:spMk id="214" creationId="{51EE2B12-A15B-2A98-EF24-9147BA92AF4D}"/>
          </ac:spMkLst>
        </pc:spChg>
      </pc:sldChg>
      <pc:sldChg chg="addSp delSp modSp mod modAnim">
        <pc:chgData name="Fatma Alsagaf" userId="ef587b5e-378a-4bb3-aa9f-3c15b98138a4" providerId="ADAL" clId="{770CE7F0-88D2-475D-9091-20D5ECFB96D1}" dt="2024-04-19T14:45:13.164" v="735" actId="1076"/>
        <pc:sldMkLst>
          <pc:docMk/>
          <pc:sldMk cId="660547917" sldId="261"/>
        </pc:sldMkLst>
        <pc:spChg chg="mod">
          <ac:chgData name="Fatma Alsagaf" userId="ef587b5e-378a-4bb3-aa9f-3c15b98138a4" providerId="ADAL" clId="{770CE7F0-88D2-475D-9091-20D5ECFB96D1}" dt="2024-04-19T14:41:42.474" v="659" actId="1036"/>
          <ac:spMkLst>
            <pc:docMk/>
            <pc:sldMk cId="660547917" sldId="261"/>
            <ac:spMk id="30" creationId="{4C213E92-2576-ECFD-73F8-AD1D7DABE43B}"/>
          </ac:spMkLst>
        </pc:spChg>
        <pc:spChg chg="mod">
          <ac:chgData name="Fatma Alsagaf" userId="ef587b5e-378a-4bb3-aa9f-3c15b98138a4" providerId="ADAL" clId="{770CE7F0-88D2-475D-9091-20D5ECFB96D1}" dt="2024-04-19T14:41:42.474" v="659" actId="1036"/>
          <ac:spMkLst>
            <pc:docMk/>
            <pc:sldMk cId="660547917" sldId="261"/>
            <ac:spMk id="31" creationId="{A5D0470A-0954-804A-D72D-B759452076E8}"/>
          </ac:spMkLst>
        </pc:spChg>
        <pc:spChg chg="mod">
          <ac:chgData name="Fatma Alsagaf" userId="ef587b5e-378a-4bb3-aa9f-3c15b98138a4" providerId="ADAL" clId="{770CE7F0-88D2-475D-9091-20D5ECFB96D1}" dt="2024-04-19T14:41:42.474" v="659" actId="1036"/>
          <ac:spMkLst>
            <pc:docMk/>
            <pc:sldMk cId="660547917" sldId="261"/>
            <ac:spMk id="32" creationId="{F899F9F3-3012-89C0-BBF9-EBAFA5EE890B}"/>
          </ac:spMkLst>
        </pc:spChg>
        <pc:spChg chg="mod">
          <ac:chgData name="Fatma Alsagaf" userId="ef587b5e-378a-4bb3-aa9f-3c15b98138a4" providerId="ADAL" clId="{770CE7F0-88D2-475D-9091-20D5ECFB96D1}" dt="2024-04-19T14:41:42.474" v="659" actId="1036"/>
          <ac:spMkLst>
            <pc:docMk/>
            <pc:sldMk cId="660547917" sldId="261"/>
            <ac:spMk id="33" creationId="{3DA063F3-7A59-DAE4-28FB-B127B2840CE6}"/>
          </ac:spMkLst>
        </pc:spChg>
        <pc:spChg chg="mod">
          <ac:chgData name="Fatma Alsagaf" userId="ef587b5e-378a-4bb3-aa9f-3c15b98138a4" providerId="ADAL" clId="{770CE7F0-88D2-475D-9091-20D5ECFB96D1}" dt="2024-04-19T14:41:42.474" v="659" actId="1036"/>
          <ac:spMkLst>
            <pc:docMk/>
            <pc:sldMk cId="660547917" sldId="261"/>
            <ac:spMk id="34" creationId="{F8B263E6-E1B3-D9BA-E806-BC518A2AF519}"/>
          </ac:spMkLst>
        </pc:spChg>
        <pc:spChg chg="mod">
          <ac:chgData name="Fatma Alsagaf" userId="ef587b5e-378a-4bb3-aa9f-3c15b98138a4" providerId="ADAL" clId="{770CE7F0-88D2-475D-9091-20D5ECFB96D1}" dt="2024-04-19T14:41:42.474" v="659" actId="1036"/>
          <ac:spMkLst>
            <pc:docMk/>
            <pc:sldMk cId="660547917" sldId="261"/>
            <ac:spMk id="35" creationId="{021644AE-EB76-CBBA-9863-11C5B7A8ED79}"/>
          </ac:spMkLst>
        </pc:spChg>
        <pc:spChg chg="mod">
          <ac:chgData name="Fatma Alsagaf" userId="ef587b5e-378a-4bb3-aa9f-3c15b98138a4" providerId="ADAL" clId="{770CE7F0-88D2-475D-9091-20D5ECFB96D1}" dt="2024-04-19T14:41:42.474" v="659" actId="1036"/>
          <ac:spMkLst>
            <pc:docMk/>
            <pc:sldMk cId="660547917" sldId="261"/>
            <ac:spMk id="40" creationId="{7B9979E1-F30F-EF7D-684D-ED60098072E7}"/>
          </ac:spMkLst>
        </pc:spChg>
        <pc:spChg chg="mod">
          <ac:chgData name="Fatma Alsagaf" userId="ef587b5e-378a-4bb3-aa9f-3c15b98138a4" providerId="ADAL" clId="{770CE7F0-88D2-475D-9091-20D5ECFB96D1}" dt="2024-04-19T14:41:42.474" v="659" actId="1036"/>
          <ac:spMkLst>
            <pc:docMk/>
            <pc:sldMk cId="660547917" sldId="261"/>
            <ac:spMk id="42" creationId="{41A85957-CE0F-1A80-5259-251917AC73C1}"/>
          </ac:spMkLst>
        </pc:spChg>
        <pc:spChg chg="add mod">
          <ac:chgData name="Fatma Alsagaf" userId="ef587b5e-378a-4bb3-aa9f-3c15b98138a4" providerId="ADAL" clId="{770CE7F0-88D2-475D-9091-20D5ECFB96D1}" dt="2024-04-19T14:43:52.179" v="724" actId="1076"/>
          <ac:spMkLst>
            <pc:docMk/>
            <pc:sldMk cId="660547917" sldId="261"/>
            <ac:spMk id="77" creationId="{130E3D20-9044-5C08-4856-A63B4B71A09B}"/>
          </ac:spMkLst>
        </pc:spChg>
        <pc:spChg chg="add del mod">
          <ac:chgData name="Fatma Alsagaf" userId="ef587b5e-378a-4bb3-aa9f-3c15b98138a4" providerId="ADAL" clId="{770CE7F0-88D2-475D-9091-20D5ECFB96D1}" dt="2024-04-19T14:44:52.728" v="733" actId="478"/>
          <ac:spMkLst>
            <pc:docMk/>
            <pc:sldMk cId="660547917" sldId="261"/>
            <ac:spMk id="78" creationId="{8590A6E1-D36E-A328-BA82-16858A766565}"/>
          </ac:spMkLst>
        </pc:spChg>
        <pc:grpChg chg="mod">
          <ac:chgData name="Fatma Alsagaf" userId="ef587b5e-378a-4bb3-aa9f-3c15b98138a4" providerId="ADAL" clId="{770CE7F0-88D2-475D-9091-20D5ECFB96D1}" dt="2024-04-19T14:43:25.014" v="712" actId="164"/>
          <ac:grpSpMkLst>
            <pc:docMk/>
            <pc:sldMk cId="660547917" sldId="261"/>
            <ac:grpSpMk id="62" creationId="{BEDC8351-0FFF-6349-F3FF-1794D576C485}"/>
          </ac:grpSpMkLst>
        </pc:grpChg>
        <pc:grpChg chg="mod">
          <ac:chgData name="Fatma Alsagaf" userId="ef587b5e-378a-4bb3-aa9f-3c15b98138a4" providerId="ADAL" clId="{770CE7F0-88D2-475D-9091-20D5ECFB96D1}" dt="2024-04-19T14:43:25.014" v="712" actId="164"/>
          <ac:grpSpMkLst>
            <pc:docMk/>
            <pc:sldMk cId="660547917" sldId="261"/>
            <ac:grpSpMk id="74" creationId="{25EFBD53-AEA2-5580-751F-11982CCD7283}"/>
          </ac:grpSpMkLst>
        </pc:grpChg>
        <pc:grpChg chg="add mod">
          <ac:chgData name="Fatma Alsagaf" userId="ef587b5e-378a-4bb3-aa9f-3c15b98138a4" providerId="ADAL" clId="{770CE7F0-88D2-475D-9091-20D5ECFB96D1}" dt="2024-04-19T14:45:13.164" v="735" actId="1076"/>
          <ac:grpSpMkLst>
            <pc:docMk/>
            <pc:sldMk cId="660547917" sldId="261"/>
            <ac:grpSpMk id="79" creationId="{A28D2C58-6F80-24B5-3754-300612440DE3}"/>
          </ac:grpSpMkLst>
        </pc:grpChg>
      </pc:sldChg>
      <pc:sldChg chg="addSp delSp modSp mod">
        <pc:chgData name="Fatma Alsagaf" userId="ef587b5e-378a-4bb3-aa9f-3c15b98138a4" providerId="ADAL" clId="{770CE7F0-88D2-475D-9091-20D5ECFB96D1}" dt="2024-04-19T14:09:40.642" v="21"/>
        <pc:sldMkLst>
          <pc:docMk/>
          <pc:sldMk cId="4110867816" sldId="262"/>
        </pc:sldMkLst>
        <pc:spChg chg="mod">
          <ac:chgData name="Fatma Alsagaf" userId="ef587b5e-378a-4bb3-aa9f-3c15b98138a4" providerId="ADAL" clId="{770CE7F0-88D2-475D-9091-20D5ECFB96D1}" dt="2024-04-19T14:04:30.875" v="3" actId="1076"/>
          <ac:spMkLst>
            <pc:docMk/>
            <pc:sldMk cId="4110867816" sldId="262"/>
            <ac:spMk id="2" creationId="{86C3C39D-F081-E319-C292-1FB2FEB2E564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4" creationId="{875FAECF-E6F3-32D3-16D6-CBF8D6CB05F2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5" creationId="{26A4B0EF-C1C9-F918-7DB1-8A7EEADD6A09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6" creationId="{568FD3D2-11CE-08EC-749A-D8D1D5908B24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7" creationId="{049D6DC5-5DF6-90C6-AA65-0F1A83036EFC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8" creationId="{7E1AFFE8-B89B-E039-9859-F95B379A5D7F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9" creationId="{EF25F8CC-3B30-F469-B768-8CF192246052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0" creationId="{883D2CB2-5069-9042-14A7-5637F6E58913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1" creationId="{2A18CA9A-CC89-7C46-7042-B704347E9B69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2" creationId="{510011AE-BD0E-ECAF-F8D1-C8C009B96B39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3" creationId="{FB06DA54-A32D-58CB-B13C-B3CAA9038CA1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4" creationId="{FDB30D1E-9D65-870D-7950-84C2B1105554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5" creationId="{71FE5230-6FFE-6C5A-810B-E571C1EDB283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6" creationId="{4AEDF807-D2B7-4AC5-F92B-684BC96A00EC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7" creationId="{3BFF1AA3-B371-E8B8-9C0C-B65C0845D0FB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8" creationId="{7C5B5A1F-3BFB-869B-890B-783CD69DEC10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25" creationId="{18CEA04D-B18A-E174-8378-A94153F712D0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27" creationId="{2E7719F5-37AB-AA60-EC8C-E8E4F30FDB61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28" creationId="{715BE45C-D640-7E20-C9D0-0867C1FAE923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29" creationId="{BA292BDE-F680-7889-DAD1-436E377F8EFB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36" creationId="{02159EB5-0112-45D2-5D96-F2E49EBCACB9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37" creationId="{7A2E4C59-BC50-1C11-4201-ECDC7F8174A5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38" creationId="{8CBE9ACD-1D39-A66D-C3CA-2922111FA994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39" creationId="{0B3D2EC5-4776-EA23-F019-761448AC772D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41" creationId="{12934201-D6E7-A0B0-183D-678492595211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43" creationId="{14B10AED-5A7D-0853-F84F-DB0A2E5C6B58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44" creationId="{F6E24030-5D8D-4405-75E9-5ECFD3885F72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45" creationId="{3B137E8A-AA95-8810-B916-6AC65D3A2E47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46" creationId="{F9CFF312-4527-5A15-5C88-3DD5913FF476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47" creationId="{202BDC53-7FF5-2546-9F2D-D04113BC1C50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48" creationId="{86BF1CE3-4ACC-70E3-A927-7814DF1B5B56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49" creationId="{E8824B21-685F-0AAB-9015-C198B541A52B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50" creationId="{3DDFFB03-7D53-1826-3C88-3ADB554FAD27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51" creationId="{9B2CB716-92F6-9427-C2DE-8317135F14AA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52" creationId="{552DFF66-5DDA-C0C0-BD92-53944A9916F9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53" creationId="{18F5617A-28D8-B2BB-611E-FF0C4D2733DF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54" creationId="{BCF00F02-6BAC-6E48-A8AE-2FA50C3A2AD5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55" creationId="{2AED0852-0D89-3EC3-5057-98AF3462BCEB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56" creationId="{E32612AD-5EB9-3931-7F97-12ECCB4F5F81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57" creationId="{EEFCD5FE-77FC-C5E9-05F7-787919A0286E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58" creationId="{E636C87A-7B1C-8634-DB27-D931F731DE2A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59" creationId="{05F16677-959F-EBD2-5FA0-93BD299603F1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60" creationId="{2B5A57F9-903B-4748-294D-61A56372E5E5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61" creationId="{9A56436B-2EB7-16A2-DA87-C84FBE0A3A7B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77" creationId="{B606839A-5550-3817-ED51-2F7A7CA75011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78" creationId="{BA066D91-823E-E118-22ED-F80A8F4A8D8B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79" creationId="{2CD7BF5A-E315-B2DA-8B23-479AF8DC028E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80" creationId="{3832512F-2D43-1453-2A2D-F5CF6186D6B7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81" creationId="{590E1CC9-E4F9-327B-C955-AD0A7EDEEF5C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82" creationId="{8B63AB1D-D80E-EED9-20B3-B0CE94691DC2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83" creationId="{27ED9469-4C55-159D-CA19-708C09B0730B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84" creationId="{3D49234E-789A-AE87-5ECC-81C9CACAA098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85" creationId="{A34F7692-F52A-C963-66B6-67885E440903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86" creationId="{D2D6082F-CED5-6D39-B93E-0E6621BD205A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87" creationId="{225235FA-DE70-26E2-CF4A-D468B7B1A4C8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88" creationId="{F881533A-6B31-6AE0-98C9-6F60C900250F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89" creationId="{271FAD40-AC9A-7192-F125-11CEE283DBBC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90" creationId="{86CAC658-40D6-908D-A5BB-8A02C66D59DA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91" creationId="{FAEC57F6-614E-7E1D-8E28-CFE0159EDBD8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92" creationId="{60CF59C2-903A-906D-ADBE-FC9ED4D76042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93" creationId="{FB7D88FC-656E-7787-B8C4-78ABE2F3234B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94" creationId="{539F41AA-3D84-2C89-7B3F-26A12900D6EA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95" creationId="{4F4D531A-61C9-9BE6-1DD9-175D1BB780AD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96" creationId="{410764AD-E3D8-E7D7-D439-9D63DBF0F940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97" creationId="{E1548908-0364-B575-A4B8-8E0118F2ACB4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98" creationId="{731180F5-600D-BE15-E1D0-F54621452D34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99" creationId="{AEEB1CE8-68A1-B8F4-6FF7-A3B6B48BE5C0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00" creationId="{2EDBF018-23A1-C1C2-3D65-4B1033E9DFDF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01" creationId="{71E29AFC-CD0F-CAA7-3A28-5BD95708BA29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02" creationId="{7E55EF2F-3F14-BB55-CCBB-9CD45A9F2CD8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03" creationId="{D4A64C1A-994F-0052-F5D3-670C10559576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04" creationId="{E1678873-A3CD-A4EB-631C-591FA1B4B0B9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05" creationId="{1BBBED54-6583-0B4E-BD2D-CC44E12E0490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06" creationId="{444BD7C4-27CB-F427-BA97-66C545A19271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07" creationId="{9851CD0D-F5EE-6F6E-A5FB-A92619B1FF61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08" creationId="{99D54086-BFEA-3458-BDC1-8AC9DF3CB4B0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09" creationId="{AB2C9927-C6C6-9E77-95DF-01B7F0F71563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10" creationId="{1956B88E-B4B0-7997-107E-4AC4FD617C61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11" creationId="{17CAD6C8-80A1-2546-D341-FA14B0860B7F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12" creationId="{EEADEF4A-5A4F-566A-63EA-485B17DAFEE1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13" creationId="{E3ADE1E3-A90A-BE2E-0873-DC9DB6F8CC1D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14" creationId="{67D17BE0-7F88-4836-B747-0ADEA1CA8A88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15" creationId="{BA1A4749-E558-A8E4-80B4-62D9E38ED656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16" creationId="{E984A5DA-71A4-8F45-8047-CDC0303B84C2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17" creationId="{0693449B-CA4A-EC98-3F77-B7DAB8AAF06A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18" creationId="{8B44686C-7248-965F-F05C-F9B2A5BFB226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19" creationId="{BD48454C-EF2C-E29A-19D0-11FA3A3F9054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20" creationId="{A63A75D0-0CF8-2DB6-8099-0B5E602D05A2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21" creationId="{3752C9F7-0B9B-B91A-2B9D-62BA1D175D5E}"/>
          </ac:spMkLst>
        </pc:spChg>
        <pc:spChg chg="mod">
          <ac:chgData name="Fatma Alsagaf" userId="ef587b5e-378a-4bb3-aa9f-3c15b98138a4" providerId="ADAL" clId="{770CE7F0-88D2-475D-9091-20D5ECFB96D1}" dt="2024-04-19T14:09:39.781" v="20"/>
          <ac:spMkLst>
            <pc:docMk/>
            <pc:sldMk cId="4110867816" sldId="262"/>
            <ac:spMk id="122" creationId="{D1C89FA4-6F9C-F887-A260-67BF2EB8BD22}"/>
          </ac:spMkLst>
        </pc:spChg>
        <pc:grpChg chg="add del mod">
          <ac:chgData name="Fatma Alsagaf" userId="ef587b5e-378a-4bb3-aa9f-3c15b98138a4" providerId="ADAL" clId="{770CE7F0-88D2-475D-9091-20D5ECFB96D1}" dt="2024-04-19T14:09:40.642" v="21"/>
          <ac:grpSpMkLst>
            <pc:docMk/>
            <pc:sldMk cId="4110867816" sldId="262"/>
            <ac:grpSpMk id="3" creationId="{7B5DD503-B507-D2CB-7A59-F4CA66776CAE}"/>
          </ac:grpSpMkLst>
        </pc:grpChg>
      </pc:sldChg>
      <pc:sldChg chg="add del">
        <pc:chgData name="Fatma Alsagaf" userId="ef587b5e-378a-4bb3-aa9f-3c15b98138a4" providerId="ADAL" clId="{770CE7F0-88D2-475D-9091-20D5ECFB96D1}" dt="2024-04-19T14:09:20.022" v="14" actId="47"/>
        <pc:sldMkLst>
          <pc:docMk/>
          <pc:sldMk cId="377902045" sldId="263"/>
        </pc:sldMkLst>
      </pc:sldChg>
      <pc:sldChg chg="addSp delSp modSp add mod">
        <pc:chgData name="Fatma Alsagaf" userId="ef587b5e-378a-4bb3-aa9f-3c15b98138a4" providerId="ADAL" clId="{770CE7F0-88D2-475D-9091-20D5ECFB96D1}" dt="2024-04-19T14:46:55.655" v="751" actId="1076"/>
        <pc:sldMkLst>
          <pc:docMk/>
          <pc:sldMk cId="2094355607" sldId="264"/>
        </pc:sldMkLst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3" creationId="{C188706D-8948-F800-4BBD-2600766A0164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4" creationId="{3DD60AEB-0AB2-A98E-43E1-57B8B2467D0C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5" creationId="{BAFA4E24-3A1F-4C56-5A60-2E5C5E9E0027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6" creationId="{118DA7AD-ED69-DE4B-06F6-B61DA0687956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7" creationId="{C4A42917-3DA1-F593-C6FF-2E0B5F07246C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8" creationId="{C2700D01-7E25-00E7-8775-C6E7D5310BC9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9" creationId="{E76B790B-14B3-A1D3-2C94-9386A362F9E2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0" creationId="{C44E5CF5-334F-E21F-DA37-4E9B44E8F07A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1" creationId="{A199F9F5-C990-DC33-825A-9EED2E8D3E97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2" creationId="{DC2003BB-4B31-1AC0-E840-80E3E7938A2A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3" creationId="{3B0E25E8-85DC-B0D7-CBC0-237EACC43E51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4" creationId="{41317669-C053-6B10-AC02-9267372CE362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5" creationId="{D1488CD6-C223-CE9A-E6E3-1F1782A9DD5C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6" creationId="{A4A08ABA-2DBB-CB6A-4C55-36AD6B2B657F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7" creationId="{541B5205-75AE-665D-6B66-D33401D25BFA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8" creationId="{31A2082A-E835-C755-2470-64B3F269569F}"/>
          </ac:spMkLst>
        </pc:spChg>
        <pc:spChg chg="mod">
          <ac:chgData name="Fatma Alsagaf" userId="ef587b5e-378a-4bb3-aa9f-3c15b98138a4" providerId="ADAL" clId="{770CE7F0-88D2-475D-9091-20D5ECFB96D1}" dt="2024-04-19T14:10:54.884" v="122" actId="20577"/>
          <ac:spMkLst>
            <pc:docMk/>
            <pc:sldMk cId="2094355607" sldId="264"/>
            <ac:spMk id="24" creationId="{9C1CEA19-9B1D-B748-CB38-8148E38C272B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25" creationId="{D5AAFCDD-4AAD-925D-FD4D-0A41D61FF2E9}"/>
          </ac:spMkLst>
        </pc:spChg>
        <pc:spChg chg="add del">
          <ac:chgData name="Fatma Alsagaf" userId="ef587b5e-378a-4bb3-aa9f-3c15b98138a4" providerId="ADAL" clId="{770CE7F0-88D2-475D-9091-20D5ECFB96D1}" dt="2024-04-19T14:09:35.213" v="17" actId="478"/>
          <ac:spMkLst>
            <pc:docMk/>
            <pc:sldMk cId="2094355607" sldId="264"/>
            <ac:spMk id="26" creationId="{9868EA00-5D2E-0DAE-9010-138624332153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27" creationId="{D98E01FB-2ADF-D38B-8257-2F4343CD24D4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28" creationId="{F126B48B-F140-CC5A-B2D0-5120A97B5E82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29" creationId="{A469F28A-F381-166C-2B22-895075941381}"/>
          </ac:spMkLst>
        </pc:spChg>
        <pc:spChg chg="add del">
          <ac:chgData name="Fatma Alsagaf" userId="ef587b5e-378a-4bb3-aa9f-3c15b98138a4" providerId="ADAL" clId="{770CE7F0-88D2-475D-9091-20D5ECFB96D1}" dt="2024-04-19T14:09:35.213" v="17" actId="478"/>
          <ac:spMkLst>
            <pc:docMk/>
            <pc:sldMk cId="2094355607" sldId="264"/>
            <ac:spMk id="30" creationId="{4C213E92-2576-ECFD-73F8-AD1D7DABE43B}"/>
          </ac:spMkLst>
        </pc:spChg>
        <pc:spChg chg="add del">
          <ac:chgData name="Fatma Alsagaf" userId="ef587b5e-378a-4bb3-aa9f-3c15b98138a4" providerId="ADAL" clId="{770CE7F0-88D2-475D-9091-20D5ECFB96D1}" dt="2024-04-19T14:09:35.213" v="17" actId="478"/>
          <ac:spMkLst>
            <pc:docMk/>
            <pc:sldMk cId="2094355607" sldId="264"/>
            <ac:spMk id="31" creationId="{A5D0470A-0954-804A-D72D-B759452076E8}"/>
          </ac:spMkLst>
        </pc:spChg>
        <pc:spChg chg="add del">
          <ac:chgData name="Fatma Alsagaf" userId="ef587b5e-378a-4bb3-aa9f-3c15b98138a4" providerId="ADAL" clId="{770CE7F0-88D2-475D-9091-20D5ECFB96D1}" dt="2024-04-19T14:09:35.213" v="17" actId="478"/>
          <ac:spMkLst>
            <pc:docMk/>
            <pc:sldMk cId="2094355607" sldId="264"/>
            <ac:spMk id="32" creationId="{F899F9F3-3012-89C0-BBF9-EBAFA5EE890B}"/>
          </ac:spMkLst>
        </pc:spChg>
        <pc:spChg chg="add del">
          <ac:chgData name="Fatma Alsagaf" userId="ef587b5e-378a-4bb3-aa9f-3c15b98138a4" providerId="ADAL" clId="{770CE7F0-88D2-475D-9091-20D5ECFB96D1}" dt="2024-04-19T14:09:35.213" v="17" actId="478"/>
          <ac:spMkLst>
            <pc:docMk/>
            <pc:sldMk cId="2094355607" sldId="264"/>
            <ac:spMk id="33" creationId="{3DA063F3-7A59-DAE4-28FB-B127B2840CE6}"/>
          </ac:spMkLst>
        </pc:spChg>
        <pc:spChg chg="add del">
          <ac:chgData name="Fatma Alsagaf" userId="ef587b5e-378a-4bb3-aa9f-3c15b98138a4" providerId="ADAL" clId="{770CE7F0-88D2-475D-9091-20D5ECFB96D1}" dt="2024-04-19T14:09:35.213" v="17" actId="478"/>
          <ac:spMkLst>
            <pc:docMk/>
            <pc:sldMk cId="2094355607" sldId="264"/>
            <ac:spMk id="34" creationId="{F8B263E6-E1B3-D9BA-E806-BC518A2AF519}"/>
          </ac:spMkLst>
        </pc:spChg>
        <pc:spChg chg="add del">
          <ac:chgData name="Fatma Alsagaf" userId="ef587b5e-378a-4bb3-aa9f-3c15b98138a4" providerId="ADAL" clId="{770CE7F0-88D2-475D-9091-20D5ECFB96D1}" dt="2024-04-19T14:09:35.213" v="17" actId="478"/>
          <ac:spMkLst>
            <pc:docMk/>
            <pc:sldMk cId="2094355607" sldId="264"/>
            <ac:spMk id="35" creationId="{021644AE-EB76-CBBA-9863-11C5B7A8ED79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36" creationId="{40E0E056-3F30-E0FB-AF61-F30A6E855F47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37" creationId="{D648241A-2837-B300-262F-805028C0675C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38" creationId="{09FD8E88-AEF7-16A5-48D3-12FB165EC35F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39" creationId="{5431444E-A9B2-48A5-7285-648D2FF3B9D1}"/>
          </ac:spMkLst>
        </pc:spChg>
        <pc:spChg chg="add del">
          <ac:chgData name="Fatma Alsagaf" userId="ef587b5e-378a-4bb3-aa9f-3c15b98138a4" providerId="ADAL" clId="{770CE7F0-88D2-475D-9091-20D5ECFB96D1}" dt="2024-04-19T14:09:35.213" v="17" actId="478"/>
          <ac:spMkLst>
            <pc:docMk/>
            <pc:sldMk cId="2094355607" sldId="264"/>
            <ac:spMk id="40" creationId="{7B9979E1-F30F-EF7D-684D-ED60098072E7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41" creationId="{5AA25738-1EFB-EF06-2F94-84B64E4B2E5F}"/>
          </ac:spMkLst>
        </pc:spChg>
        <pc:spChg chg="add del">
          <ac:chgData name="Fatma Alsagaf" userId="ef587b5e-378a-4bb3-aa9f-3c15b98138a4" providerId="ADAL" clId="{770CE7F0-88D2-475D-9091-20D5ECFB96D1}" dt="2024-04-19T14:09:35.213" v="17" actId="478"/>
          <ac:spMkLst>
            <pc:docMk/>
            <pc:sldMk cId="2094355607" sldId="264"/>
            <ac:spMk id="42" creationId="{41A85957-CE0F-1A80-5259-251917AC73C1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43" creationId="{6F79E7E8-E469-1301-626D-3F6CB90C9829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44" creationId="{104F4770-06FA-D3E2-BB61-75F0CC35AA5C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45" creationId="{26918693-0012-542F-910D-BB91CACFFB76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46" creationId="{36D219FE-0537-63C9-9630-8F3BDA4903D0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47" creationId="{AA3DFA20-1071-098E-8421-FCA274F2DA36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48" creationId="{0B60BB8D-5443-B64A-4F1F-089817BA03A6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49" creationId="{D6D7F212-BB37-15FA-D80D-25A279A71A32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50" creationId="{4723C650-2E71-1FA0-6F27-35FA8D97E255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51" creationId="{E4237A53-8DEC-93CC-5A0B-1B97CB71B812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52" creationId="{D5ED018B-2950-EAD1-76CA-D8705247BA9A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53" creationId="{BD6A4F68-4249-AC15-CCAA-EEDD42DD49BD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54" creationId="{41DC5D7E-106B-DB4E-0358-7ECA61FB6F70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55" creationId="{D23750A4-D53A-2559-3477-5DB0C923AC0D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56" creationId="{032AB8D3-A338-8FB8-2818-88B67337A76F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57" creationId="{3B3BA09B-12C8-45AE-8B9F-3F5BF3FDD23C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58" creationId="{275F2789-D84F-EA91-070A-CD7A54EC9B10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59" creationId="{34CC3B9C-2666-D2F7-A5D8-AE74ABE0D8F0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60" creationId="{27FB8843-73F3-C135-52D0-4292F611467E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61" creationId="{BA2ABB3C-2BF7-A688-E50E-9C16644C56CF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77" creationId="{E1C3AE90-4679-882B-C214-AADD34443F32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78" creationId="{F65E0894-0EF2-107A-19A5-4EA9C890FC6C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79" creationId="{C21A4FD7-67AA-9286-D708-E6D81DCF2C8A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80" creationId="{3FD54348-5C07-B461-C742-252B65E0A15A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81" creationId="{4C781F8B-481A-C546-A6E4-E2E38E25724F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82" creationId="{EDBEC695-0E09-C3B1-53ED-06455ECF6736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83" creationId="{DE0B7015-544E-4374-D6CD-B11D5CCEAA3B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84" creationId="{D985B871-140A-1407-AE48-39024E478BE3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85" creationId="{D139645A-A062-EE77-D4B9-AD901DF3D550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86" creationId="{B85EFFA6-00DF-ADEE-EA29-3A39BCE05E92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87" creationId="{FD0F9047-5322-3B28-1D37-0CAF9B623142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88" creationId="{3C832C1B-3ED2-7063-2271-D85DF6C15C25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89" creationId="{9D0CA9A1-91DA-2014-221C-D8D0B622E870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90" creationId="{E0A34EB1-EE1E-E606-2196-9396DD458B0D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91" creationId="{A03414F4-7C5D-BFB4-6261-31C5174A7E34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92" creationId="{A682FC2D-D8A7-D59D-1958-C8D56B15B6F4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93" creationId="{2CEA86B8-8A67-B424-0087-73F4EABF300F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94" creationId="{A657E197-606A-E780-A3C7-0D43177A70DA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95" creationId="{457BAED4-A4AC-B4D2-36F4-C5C511556829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96" creationId="{4903DEDC-6520-D372-F046-7B20D7646853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97" creationId="{6B849B07-0E74-B308-064F-F2E6DFE75B61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98" creationId="{A94474EC-84BB-4F3F-D817-9D72EE314B2A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99" creationId="{CEB5F0D7-01DD-89E3-2A03-4B0991B41806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00" creationId="{B4DDE7A7-D11D-5E28-1DC7-DAB420998F08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01" creationId="{85A0D35E-884C-5215-2FE5-9AFAD0EACAC1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02" creationId="{51733280-110B-66DD-368B-DA2C6660313E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03" creationId="{152A69B6-C2B5-1521-1153-C0038340FACD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04" creationId="{5FA141BF-C0DB-92C2-5DC4-8185EA129D27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05" creationId="{949E6A62-9767-6015-E9AD-3E714C198700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06" creationId="{E6C53DA6-DD11-9C24-DF6B-5F4A3AC78757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07" creationId="{6BC9EA48-647D-0D64-EF2E-B5851DC6511B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08" creationId="{226EA025-5698-84A9-5A60-9F1AEE554692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09" creationId="{5A96D7B2-0F3D-04FE-092D-6BA8DAFEE81D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10" creationId="{7B04BF49-962E-9A79-0B54-A905A0BA4D65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11" creationId="{37300E8B-3E93-E52C-3F43-66F32A08ED56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12" creationId="{73EC4B6D-CE9E-3FBF-0EEA-7E7192618527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13" creationId="{7DCE8D54-B910-FD5A-9C73-40D298BD2DD7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14" creationId="{705B7E8C-9F43-4CE6-BD9C-E4C9D6B515AF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15" creationId="{8CEC061F-4680-9F87-FCC6-1D5AE9018F33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16" creationId="{D842309D-E87B-1C45-9B08-E3D28B67DF2F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17" creationId="{C6977EDF-3676-71C3-365A-918201570954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18" creationId="{E4AD5617-939E-D458-196E-20CE7B9F950E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19" creationId="{AB4FFD6B-A2D4-07BC-0DAD-662AB3AD8A20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20" creationId="{55EB6604-D86F-E153-F013-572866EC88E5}"/>
          </ac:spMkLst>
        </pc:spChg>
        <pc:spChg chg="mod">
          <ac:chgData name="Fatma Alsagaf" userId="ef587b5e-378a-4bb3-aa9f-3c15b98138a4" providerId="ADAL" clId="{770CE7F0-88D2-475D-9091-20D5ECFB96D1}" dt="2024-04-19T14:09:41.444" v="22"/>
          <ac:spMkLst>
            <pc:docMk/>
            <pc:sldMk cId="2094355607" sldId="264"/>
            <ac:spMk id="121" creationId="{FD75A6ED-84C0-E6D4-6E93-88B84BCD5964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23" creationId="{CCBA47CF-9F39-EB40-51C3-FE1FB90236D4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24" creationId="{7987E389-C6C9-352C-2979-14DBAA2E6FEE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25" creationId="{1901C415-6B49-0B66-9E3F-C90C6C9990B2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26" creationId="{0AC49E65-EA3C-A5CF-4B55-2E70613DECDE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27" creationId="{E26A9DB2-1E0A-C2F2-618F-DC89E6329163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92" creationId="{5DB2920C-5741-3D6A-136E-4C0254D25673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93" creationId="{071B0F14-2C00-6A32-6ED6-D46EE296E96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94" creationId="{0FDF3B7B-80AE-0590-4E9C-6E2E9149B4BD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95" creationId="{4ED7FC8F-FE9B-CB0F-97A8-320CEA6C6203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96" creationId="{0C9AB64F-205C-BE61-0D43-C08C883A6F1F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97" creationId="{A18A7A37-B3AD-3CC1-DA6D-44D4EA145225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98" creationId="{1BC00D4F-424F-42AB-4AD6-15B9EC2913F0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199" creationId="{A6161BD5-7AA6-B75A-026F-9F5B59F12BAB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00" creationId="{6F261F88-D79C-04C6-1DE3-E4FE237569C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01" creationId="{D9751B05-F65C-508F-2DC1-7CC5467D3A2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02" creationId="{6505EC61-985E-A453-A6AC-3E150CD18ACB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03" creationId="{2B8FCC6B-D1AF-EECF-5625-86B186A3D6AA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04" creationId="{C1AF9396-EEDF-7116-310E-3850B84FAB4E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05" creationId="{73C6D816-3CEA-A053-B972-7BAE201E5B26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06" creationId="{CA46D89B-E56E-C23B-DFD9-67FB4411981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07" creationId="{654386E0-74CE-EAA2-4AFE-4D6B22293FD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08" creationId="{BB6DE2F3-6E73-6A1C-C40E-1113AE8325BF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09" creationId="{21C1B8E7-F1BA-696C-28A6-E536DB2B3690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10" creationId="{AB1410B1-B952-FB23-E92C-A4CBBF148C56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11" creationId="{A322BE6B-E0AC-2972-45F3-F6654C9DC10C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12" creationId="{40C9C7B9-89E4-4043-E5C3-1F667F5A0B35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13" creationId="{3BFEA017-000B-61F7-A4FE-CC328A58A00D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14" creationId="{C2303874-6E2B-3D32-BECA-2107D2D4F922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15" creationId="{A96CF9B7-B033-CD7D-2134-4193B027D617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16" creationId="{5441372F-8A9C-9541-A0EB-0E5032DF010C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17" creationId="{E4764AA8-A40D-86F6-9C3F-1AFEC24EAEB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18" creationId="{884FF20F-0507-9D79-2A29-74E4E5DFD7B4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19" creationId="{EC834571-7A53-D38F-8938-A4CF58F5029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20" creationId="{CD267CC3-DCC9-47F9-B704-5D6AA37CC722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21" creationId="{1343A68B-6F53-814A-5A7D-C6E3611D21A3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22" creationId="{DBBA5B25-A147-36C6-E040-667F6D34D7FB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23" creationId="{5427D7BD-3CB3-5808-4A9E-A39E8614289B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24" creationId="{6B87E132-A19E-3C51-289A-1225480608EB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26" creationId="{C6546D7D-42D1-A53A-54E1-5FD9E3E9BE16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27" creationId="{FF3B0004-5B44-B6F4-133D-10524A9519F9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28" creationId="{E85196D2-22D1-DDCB-8474-F0AD396C1280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29" creationId="{7A00AECC-25E6-55EC-337C-163CDD0841C3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30" creationId="{9DC0DB9A-2556-0230-4A42-92ABF71245D4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31" creationId="{A242348B-07C4-72C0-5847-5BADF665D145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32" creationId="{2C7B61CB-8053-B22F-E0AB-55F64AAC8402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33" creationId="{A8974A5D-0055-4554-AB46-F92D206028A7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34" creationId="{97786021-0928-B548-0F5F-8A5E367B5540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35" creationId="{05C3BD64-907C-4988-00E4-AA5912DB36D0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36" creationId="{FB0997C3-2783-0D7E-2ABE-8F6343CAB53A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37" creationId="{C36D8755-2AF1-A35F-151B-B5103BC43259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38" creationId="{74C58731-85D0-E6A8-A6F2-774399A57736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39" creationId="{AFFED4EA-AF50-3ACD-D276-2DA215AF8F8A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40" creationId="{44B395C7-C4D4-7772-9369-421B0F040935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41" creationId="{F65BE6BF-BCA5-EEFA-1C54-CE35DFF6CCFE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42" creationId="{A621DEB5-7548-5A36-C952-8F64CAD6CA7A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43" creationId="{03B3DAC3-718F-DA03-9A5D-7032EB94282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44" creationId="{44928353-5751-16A2-816B-97309F182875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45" creationId="{9A190C1C-EC2E-1FB4-A9AE-E535E7668103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46" creationId="{3E2C8005-475D-CFE5-0C73-B20D04DF7C3F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47" creationId="{845EB8EE-6239-87A5-B4C7-71737C5D5934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48" creationId="{D750F94C-D3B4-6A12-DE4C-ECC05E54811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49" creationId="{D4043047-1AC0-8618-60C9-A1725EC5DB8B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50" creationId="{A3EE770D-65AC-4884-E28F-93AAEA669A4E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51" creationId="{E959DC56-99AE-63EC-0C94-0D0F50678904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52" creationId="{588DF408-B9E9-E466-DB6F-D453D4ACA99F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53" creationId="{DD19D72E-F602-9870-5F3F-B0B2F5120FED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54" creationId="{864C5186-AA69-F407-1114-0A49F12735C7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55" creationId="{31BCFA95-2C97-8A75-852F-4E3489793A8E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56" creationId="{477A6140-DA49-AAB9-41CE-2394AE715423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57" creationId="{C76DAAC6-3DDF-9DD5-430C-6D116DEAD0E3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58" creationId="{D3654AE6-B5FE-681B-58C1-00ACBFFB345F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59" creationId="{5128B28D-E09F-DA73-9E9D-2BCD19F01219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60" creationId="{19D81A1D-8390-BD7A-50AD-D70942FD203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61" creationId="{C3DEFE8F-7D4D-2695-AB1D-98FD35B8BB74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62" creationId="{4FB6B63E-9473-B943-4B13-02D61BF4241D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63" creationId="{D0A65736-10BB-EE1A-369B-EBD7F297CD6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64" creationId="{0FE77C29-87A4-F50F-E3E3-C00538B2AAC1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65" creationId="{3279F96C-F538-6385-BDF3-F3B641471DB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66" creationId="{2FF0C6A4-A3BC-354E-C7AF-8DA2C08FCDA9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67" creationId="{F5AB096F-F837-3517-3B12-3CF761CA56B9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68" creationId="{2D3AB79F-018F-044C-87AA-38C756EAD2D5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69" creationId="{61FD4FB8-CF1A-116F-F7DF-2AA6D1FAD61A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70" creationId="{B70FA8D2-C5B4-86F1-FEB0-66D7877A5AF3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71" creationId="{7118C52B-3FB5-6704-6A3B-D36DC0C9C2A1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72" creationId="{0FE0B888-FD73-5874-9BC3-6E15483A29A8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73" creationId="{B70D8539-9E2D-C035-D6EF-0347B6120594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74" creationId="{73B736C0-28E3-3747-32DB-63694469B540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75" creationId="{0C6742F0-19ED-D546-5A2A-B97D10A72484}"/>
          </ac:spMkLst>
        </pc:spChg>
        <pc:spChg chg="mod">
          <ac:chgData name="Fatma Alsagaf" userId="ef587b5e-378a-4bb3-aa9f-3c15b98138a4" providerId="ADAL" clId="{770CE7F0-88D2-475D-9091-20D5ECFB96D1}" dt="2024-04-19T14:09:45.639" v="24"/>
          <ac:spMkLst>
            <pc:docMk/>
            <pc:sldMk cId="2094355607" sldId="264"/>
            <ac:spMk id="276" creationId="{A1535E06-0258-D825-496B-00E3B95DBF30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78" creationId="{AC999B82-DC23-9667-1C20-2B40E9580A3C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79" creationId="{397ED299-17E1-A536-4068-A8BDFA491C97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80" creationId="{55FC6C84-88AC-55A6-3103-0966AA600590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81" creationId="{F5EEB05F-20EF-9261-E57C-13133BD299C8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82" creationId="{11F8C588-B4D0-AA2C-FE21-CDB4D2A0E7D6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83" creationId="{B7FBA18D-DACC-DD5A-C7B8-FE065B898975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84" creationId="{27180E75-10B5-C335-1E1A-5BCD5842A5F1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85" creationId="{E85976C7-6A61-C5FF-D931-75BA9A9F0447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86" creationId="{6DFDCD84-0460-CEBD-7FD0-E1C348B6081C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87" creationId="{B075BFDC-290F-8036-F08F-1600C7417905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88" creationId="{DAD8CC65-32C5-A110-C748-3BDE566B54C0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89" creationId="{2AFC702A-F526-5FC6-CFA8-8B236DE33BF1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90" creationId="{77FFC81A-4A3F-5AC7-B5CC-085A09EAA3CA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91" creationId="{A13EFB88-D042-3A7B-7824-57E2473179AE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92" creationId="{86235D80-5B7E-15B6-C71B-0C6B184F9D6B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93" creationId="{6E252096-8C09-1F85-B6DF-3621EF32D02A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94" creationId="{CEA12DA2-1F4D-0A99-87A4-A7599F9C8CDD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95" creationId="{6FFB1BC4-F459-D477-8810-4C61C4D4D386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96" creationId="{F6B506D3-8EDF-DE31-B955-C9EF253B392B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97" creationId="{3C3A8442-8028-80FC-436C-D769414CADCB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98" creationId="{F5481C66-4B22-D7A7-A91E-2333F3F159E7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299" creationId="{4D7C4489-E193-1CA8-93E6-A0C9201A2E02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00" creationId="{9800A296-1746-AF9A-A8C2-8203FC614FDA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01" creationId="{C411C92C-B9B8-BEDC-72B9-4626864C2782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02" creationId="{82DC4467-9DC3-6949-F52A-540546BE1B49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03" creationId="{4C388ACF-B3C9-59C2-13AC-EBBF5F06C40D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04" creationId="{B00AA210-0BC6-E03D-7240-B3D98190EB49}"/>
          </ac:spMkLst>
        </pc:spChg>
        <pc:spChg chg="mod or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05" creationId="{B022A02F-57B5-F3E9-722A-D5A59F1D163B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06" creationId="{6AF0A5BE-C317-93EB-E91D-B5101C4E870D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07" creationId="{C66C1D50-5B8B-4336-9953-34F60B9190F9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08" creationId="{6803EC22-32CC-7D93-BF50-D9F88698D2C1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09" creationId="{9369874D-A59B-8390-AD75-7AD30CE04062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10" creationId="{FECDC138-D023-A184-6A89-51EA429442DD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11" creationId="{9C058D97-6CEE-AFAD-25BE-DA93FF3F5E46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12" creationId="{73F3D121-BA69-2325-98D0-7B0856D4C8C6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13" creationId="{8913119E-A1F5-85E4-3E15-A9E45C2F0915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14" creationId="{7D96DDDD-FEBA-4784-51D2-1AE0E2F34865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15" creationId="{C1A83033-7935-9654-12C9-EB6FA92426AF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16" creationId="{ABDDB5E6-18AD-A6B2-726E-93D30F2147D7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17" creationId="{1E1E9D90-C5E4-02DA-4288-3A553D2E9AA9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18" creationId="{0EB7B3E0-5700-1FDB-B51D-8780AACCB350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19" creationId="{C89D5D26-1834-477F-EE75-718E4F9572CB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20" creationId="{C900140B-6FCC-30EE-8FCA-353F5A0F9CBB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21" creationId="{31E111C4-30EF-E407-8322-40157FD01DD6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22" creationId="{66B3853F-8FDD-5CE0-5C11-9DB0D4B6D5CC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23" creationId="{FB838F5F-69DB-37DA-FACB-82E5F8B44A77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24" creationId="{7DC449CB-82A8-9A64-DE29-4EBCEAB83E8E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25" creationId="{BE24BDBD-289E-A3D9-2269-B6542E8F13BF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26" creationId="{08E96AB4-9007-C3D4-7D14-FAB0525698B3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27" creationId="{96D07226-571A-4F34-00CC-D5121168B1C5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28" creationId="{54E051BD-6954-CB14-2DDB-61CE0A0C0E9C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29" creationId="{DABE2633-F486-9F5A-53C7-449C7C4D9A4E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30" creationId="{F44D43E9-285F-FA37-4B2A-9A5EA45D7122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31" creationId="{B98880AB-DBD6-5941-950B-A5B5217C24F1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32" creationId="{AC8D3E09-7697-0E61-3103-3DBDC8E3BAF4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33" creationId="{B8C6126D-E1CE-0786-F5DA-279DBA7E567F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34" creationId="{E92DDD4F-595D-8942-2459-9FD5D9EB06E4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35" creationId="{6CA89901-725D-191E-9F6A-9A5820A9EC31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36" creationId="{036841CB-3F4F-197C-5F9D-4E3A8EDCAD07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37" creationId="{5DB06253-6B0C-F575-4F1E-22F65261968E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38" creationId="{2C930CF0-81BB-5CAC-1256-02ED9D7645C4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39" creationId="{8D9066F4-060E-9646-E361-FEAF973A899E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40" creationId="{D175D0C3-1B23-A139-2F76-E4B8C799EF41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41" creationId="{ECD60169-D6E8-589D-677F-704C3EDFBF97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42" creationId="{DFE11CC0-D540-A23E-6445-E7E45DF83CE9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43" creationId="{6B98EE40-A65E-4E42-DF42-C89D6B10CB00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44" creationId="{AB6E74B8-9C81-DAF5-667F-E9C18DEAFB27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45" creationId="{1B6245A6-3175-2404-3C5B-674EBCC83806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46" creationId="{75640088-664B-8EA7-CA7E-B83F0719DE90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47" creationId="{8E89D704-1C4B-6FDF-957F-B60FBAA4C1B0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48" creationId="{04C609D5-D84B-0CDA-998C-7B976C7428D6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49" creationId="{67A9D3EE-2ACB-C044-3CF8-583FFF7CA633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50" creationId="{7A01C8BC-C53D-DE00-E90D-791700C5B253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51" creationId="{C2B8F596-ADC7-30A3-A9CA-CCD5775D83AB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52" creationId="{90F7508F-C162-7FDB-98E5-5F64F832F50F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53" creationId="{5CCCD859-B1AB-E678-56A2-4F60CFA188AC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54" creationId="{8C0CEC96-BE8F-300D-2E1B-E4295D1CEADA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55" creationId="{14EB75F6-B8C6-6AEA-0E4C-8C3F62A34978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56" creationId="{A211D962-5DF6-B134-4955-3F97ED5188AC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57" creationId="{52536C9A-D092-5357-526D-3326FE57684B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58" creationId="{8569809B-081E-5E9A-FBB3-D5BD425A4659}"/>
          </ac:spMkLst>
        </pc:spChg>
        <pc:spChg chg="mod or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59" creationId="{D35E068F-7CAA-4876-E44B-A593C4EF2BCE}"/>
          </ac:spMkLst>
        </pc:spChg>
        <pc:spChg chg="mod ord topLvl">
          <ac:chgData name="Fatma Alsagaf" userId="ef587b5e-378a-4bb3-aa9f-3c15b98138a4" providerId="ADAL" clId="{770CE7F0-88D2-475D-9091-20D5ECFB96D1}" dt="2024-04-19T14:35:57.799" v="515" actId="1076"/>
          <ac:spMkLst>
            <pc:docMk/>
            <pc:sldMk cId="2094355607" sldId="264"/>
            <ac:spMk id="360" creationId="{61FA49CB-2775-3443-D294-0E17448DB8BF}"/>
          </ac:spMkLst>
        </pc:spChg>
        <pc:spChg chg="mod ord topLvl">
          <ac:chgData name="Fatma Alsagaf" userId="ef587b5e-378a-4bb3-aa9f-3c15b98138a4" providerId="ADAL" clId="{770CE7F0-88D2-475D-9091-20D5ECFB96D1}" dt="2024-04-19T14:46:28.975" v="747" actId="1076"/>
          <ac:spMkLst>
            <pc:docMk/>
            <pc:sldMk cId="2094355607" sldId="264"/>
            <ac:spMk id="361" creationId="{869A4272-013B-890C-7387-99125B07557C}"/>
          </ac:spMkLst>
        </pc:spChg>
        <pc:spChg chg="add del mod ord topLvl">
          <ac:chgData name="Fatma Alsagaf" userId="ef587b5e-378a-4bb3-aa9f-3c15b98138a4" providerId="ADAL" clId="{770CE7F0-88D2-475D-9091-20D5ECFB96D1}" dt="2024-04-19T14:46:10.391" v="743" actId="1076"/>
          <ac:spMkLst>
            <pc:docMk/>
            <pc:sldMk cId="2094355607" sldId="264"/>
            <ac:spMk id="362" creationId="{F19D224E-76FB-6939-9A17-8FE2955322AF}"/>
          </ac:spMkLst>
        </pc:spChg>
        <pc:spChg chg="mod or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63" creationId="{BA7ACBF2-0D50-643E-B200-D01CFFD58081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64" creationId="{0CC5396B-859F-B2F8-CB2C-C724247FDFE8}"/>
          </ac:spMkLst>
        </pc:spChg>
        <pc:spChg chg="mo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65" creationId="{FD58DA5B-16C2-F203-6B1B-BA7A606AC322}"/>
          </ac:spMkLst>
        </pc:spChg>
        <pc:spChg chg="mod ord topLvl">
          <ac:chgData name="Fatma Alsagaf" userId="ef587b5e-378a-4bb3-aa9f-3c15b98138a4" providerId="ADAL" clId="{770CE7F0-88D2-475D-9091-20D5ECFB96D1}" dt="2024-04-19T14:35:12.046" v="503" actId="404"/>
          <ac:spMkLst>
            <pc:docMk/>
            <pc:sldMk cId="2094355607" sldId="264"/>
            <ac:spMk id="366" creationId="{3FB185D9-5EAE-9051-3C03-BB2982851D64}"/>
          </ac:spMkLst>
        </pc:spChg>
        <pc:spChg chg="add mod">
          <ac:chgData name="Fatma Alsagaf" userId="ef587b5e-378a-4bb3-aa9f-3c15b98138a4" providerId="ADAL" clId="{770CE7F0-88D2-475D-9091-20D5ECFB96D1}" dt="2024-04-19T14:19:35.607" v="255" actId="115"/>
          <ac:spMkLst>
            <pc:docMk/>
            <pc:sldMk cId="2094355607" sldId="264"/>
            <ac:spMk id="372" creationId="{26115590-E033-5ACE-7943-1335DBDE73A2}"/>
          </ac:spMkLst>
        </pc:spChg>
        <pc:spChg chg="add del mod">
          <ac:chgData name="Fatma Alsagaf" userId="ef587b5e-378a-4bb3-aa9f-3c15b98138a4" providerId="ADAL" clId="{770CE7F0-88D2-475D-9091-20D5ECFB96D1}" dt="2024-04-19T14:22:19.820" v="297"/>
          <ac:spMkLst>
            <pc:docMk/>
            <pc:sldMk cId="2094355607" sldId="264"/>
            <ac:spMk id="373" creationId="{C3323BFD-AF23-0C8C-518E-6BB461CD70A6}"/>
          </ac:spMkLst>
        </pc:spChg>
        <pc:spChg chg="add del mod">
          <ac:chgData name="Fatma Alsagaf" userId="ef587b5e-378a-4bb3-aa9f-3c15b98138a4" providerId="ADAL" clId="{770CE7F0-88D2-475D-9091-20D5ECFB96D1}" dt="2024-04-19T14:22:26.470" v="299"/>
          <ac:spMkLst>
            <pc:docMk/>
            <pc:sldMk cId="2094355607" sldId="264"/>
            <ac:spMk id="374" creationId="{770948C6-7094-6BCC-85CE-FB1BD1E47A09}"/>
          </ac:spMkLst>
        </pc:spChg>
        <pc:spChg chg="add mod">
          <ac:chgData name="Fatma Alsagaf" userId="ef587b5e-378a-4bb3-aa9f-3c15b98138a4" providerId="ADAL" clId="{770CE7F0-88D2-475D-9091-20D5ECFB96D1}" dt="2024-04-19T14:37:19.740" v="569" actId="14100"/>
          <ac:spMkLst>
            <pc:docMk/>
            <pc:sldMk cId="2094355607" sldId="264"/>
            <ac:spMk id="401" creationId="{FE688BBC-6ECE-772D-72E2-A76EFD8F14B1}"/>
          </ac:spMkLst>
        </pc:spChg>
        <pc:spChg chg="add mod">
          <ac:chgData name="Fatma Alsagaf" userId="ef587b5e-378a-4bb3-aa9f-3c15b98138a4" providerId="ADAL" clId="{770CE7F0-88D2-475D-9091-20D5ECFB96D1}" dt="2024-04-19T14:37:00.492" v="561" actId="14100"/>
          <ac:spMkLst>
            <pc:docMk/>
            <pc:sldMk cId="2094355607" sldId="264"/>
            <ac:spMk id="402" creationId="{D5F6AE27-1E15-554A-5F4D-DC50A18482C8}"/>
          </ac:spMkLst>
        </pc:spChg>
        <pc:spChg chg="add mod">
          <ac:chgData name="Fatma Alsagaf" userId="ef587b5e-378a-4bb3-aa9f-3c15b98138a4" providerId="ADAL" clId="{770CE7F0-88D2-475D-9091-20D5ECFB96D1}" dt="2024-04-19T14:36:44.514" v="555" actId="14100"/>
          <ac:spMkLst>
            <pc:docMk/>
            <pc:sldMk cId="2094355607" sldId="264"/>
            <ac:spMk id="403" creationId="{3B836300-0E93-C199-D868-A54C746A81FD}"/>
          </ac:spMkLst>
        </pc:spChg>
        <pc:spChg chg="add mod">
          <ac:chgData name="Fatma Alsagaf" userId="ef587b5e-378a-4bb3-aa9f-3c15b98138a4" providerId="ADAL" clId="{770CE7F0-88D2-475D-9091-20D5ECFB96D1}" dt="2024-04-19T14:38:23.209" v="595" actId="113"/>
          <ac:spMkLst>
            <pc:docMk/>
            <pc:sldMk cId="2094355607" sldId="264"/>
            <ac:spMk id="406" creationId="{0DF4FD58-4CDD-A155-5A03-74FEE074C8FD}"/>
          </ac:spMkLst>
        </pc:spChg>
        <pc:spChg chg="add mod">
          <ac:chgData name="Fatma Alsagaf" userId="ef587b5e-378a-4bb3-aa9f-3c15b98138a4" providerId="ADAL" clId="{770CE7F0-88D2-475D-9091-20D5ECFB96D1}" dt="2024-04-19T14:38:21.231" v="594" actId="113"/>
          <ac:spMkLst>
            <pc:docMk/>
            <pc:sldMk cId="2094355607" sldId="264"/>
            <ac:spMk id="407" creationId="{CCC6557F-8BF9-CFCC-ECD9-AAB6EC11B21B}"/>
          </ac:spMkLst>
        </pc:spChg>
        <pc:spChg chg="add mod">
          <ac:chgData name="Fatma Alsagaf" userId="ef587b5e-378a-4bb3-aa9f-3c15b98138a4" providerId="ADAL" clId="{770CE7F0-88D2-475D-9091-20D5ECFB96D1}" dt="2024-04-19T14:38:19.115" v="593" actId="113"/>
          <ac:spMkLst>
            <pc:docMk/>
            <pc:sldMk cId="2094355607" sldId="264"/>
            <ac:spMk id="408" creationId="{37C2055B-95A1-9F82-1199-744720C34702}"/>
          </ac:spMkLst>
        </pc:spChg>
        <pc:grpChg chg="add del mod">
          <ac:chgData name="Fatma Alsagaf" userId="ef587b5e-378a-4bb3-aa9f-3c15b98138a4" providerId="ADAL" clId="{770CE7F0-88D2-475D-9091-20D5ECFB96D1}" dt="2024-04-19T14:09:45.619" v="23"/>
          <ac:grpSpMkLst>
            <pc:docMk/>
            <pc:sldMk cId="2094355607" sldId="264"/>
            <ac:grpSpMk id="2" creationId="{E7497DE3-6720-B6A3-687E-66E8F62E11C9}"/>
          </ac:grpSpMkLst>
        </pc:grpChg>
        <pc:grpChg chg="add del">
          <ac:chgData name="Fatma Alsagaf" userId="ef587b5e-378a-4bb3-aa9f-3c15b98138a4" providerId="ADAL" clId="{770CE7F0-88D2-475D-9091-20D5ECFB96D1}" dt="2024-04-19T14:09:35.213" v="17" actId="478"/>
          <ac:grpSpMkLst>
            <pc:docMk/>
            <pc:sldMk cId="2094355607" sldId="264"/>
            <ac:grpSpMk id="62" creationId="{BEDC8351-0FFF-6349-F3FF-1794D576C485}"/>
          </ac:grpSpMkLst>
        </pc:grpChg>
        <pc:grpChg chg="add del">
          <ac:chgData name="Fatma Alsagaf" userId="ef587b5e-378a-4bb3-aa9f-3c15b98138a4" providerId="ADAL" clId="{770CE7F0-88D2-475D-9091-20D5ECFB96D1}" dt="2024-04-19T14:09:35.213" v="17" actId="478"/>
          <ac:grpSpMkLst>
            <pc:docMk/>
            <pc:sldMk cId="2094355607" sldId="264"/>
            <ac:grpSpMk id="74" creationId="{25EFBD53-AEA2-5580-751F-11982CCD7283}"/>
          </ac:grpSpMkLst>
        </pc:grpChg>
        <pc:grpChg chg="add del mod">
          <ac:chgData name="Fatma Alsagaf" userId="ef587b5e-378a-4bb3-aa9f-3c15b98138a4" providerId="ADAL" clId="{770CE7F0-88D2-475D-9091-20D5ECFB96D1}" dt="2024-04-19T14:09:47.528" v="25"/>
          <ac:grpSpMkLst>
            <pc:docMk/>
            <pc:sldMk cId="2094355607" sldId="264"/>
            <ac:grpSpMk id="122" creationId="{2381E50F-7072-7E4F-1A59-8CF8BE6400D2}"/>
          </ac:grpSpMkLst>
        </pc:grpChg>
        <pc:grpChg chg="add del mod">
          <ac:chgData name="Fatma Alsagaf" userId="ef587b5e-378a-4bb3-aa9f-3c15b98138a4" providerId="ADAL" clId="{770CE7F0-88D2-475D-9091-20D5ECFB96D1}" dt="2024-04-19T14:46:47.799" v="750" actId="164"/>
          <ac:grpSpMkLst>
            <pc:docMk/>
            <pc:sldMk cId="2094355607" sldId="264"/>
            <ac:grpSpMk id="277" creationId="{AB985C29-5D95-F251-4713-3E62F0E0E209}"/>
          </ac:grpSpMkLst>
        </pc:grpChg>
        <pc:grpChg chg="add mod">
          <ac:chgData name="Fatma Alsagaf" userId="ef587b5e-378a-4bb3-aa9f-3c15b98138a4" providerId="ADAL" clId="{770CE7F0-88D2-475D-9091-20D5ECFB96D1}" dt="2024-04-19T14:46:55.655" v="751" actId="1076"/>
          <ac:grpSpMkLst>
            <pc:docMk/>
            <pc:sldMk cId="2094355607" sldId="264"/>
            <ac:grpSpMk id="411" creationId="{23484062-AC29-7B80-92C5-BE79BB0E60A4}"/>
          </ac:grpSpMkLst>
        </pc:grpChg>
        <pc:graphicFrameChg chg="add mod">
          <ac:chgData name="Fatma Alsagaf" userId="ef587b5e-378a-4bb3-aa9f-3c15b98138a4" providerId="ADAL" clId="{770CE7F0-88D2-475D-9091-20D5ECFB96D1}" dt="2024-04-19T14:34:42.509" v="502" actId="404"/>
          <ac:graphicFrameMkLst>
            <pc:docMk/>
            <pc:sldMk cId="2094355607" sldId="264"/>
            <ac:graphicFrameMk id="369" creationId="{0ED3A430-D52A-27A3-4413-3375198631AC}"/>
          </ac:graphicFrameMkLst>
        </pc:graphicFrameChg>
        <pc:graphicFrameChg chg="add del mod">
          <ac:chgData name="Fatma Alsagaf" userId="ef587b5e-378a-4bb3-aa9f-3c15b98138a4" providerId="ADAL" clId="{770CE7F0-88D2-475D-9091-20D5ECFB96D1}" dt="2024-04-19T14:18:25.023" v="238"/>
          <ac:graphicFrameMkLst>
            <pc:docMk/>
            <pc:sldMk cId="2094355607" sldId="264"/>
            <ac:graphicFrameMk id="370" creationId="{CE0E1EC2-E7B2-5A1A-E735-749B342023F9}"/>
          </ac:graphicFrameMkLst>
        </pc:graphicFrameChg>
        <pc:picChg chg="add del">
          <ac:chgData name="Fatma Alsagaf" userId="ef587b5e-378a-4bb3-aa9f-3c15b98138a4" providerId="ADAL" clId="{770CE7F0-88D2-475D-9091-20D5ECFB96D1}" dt="2024-04-19T14:09:28.273" v="16" actId="478"/>
          <ac:picMkLst>
            <pc:docMk/>
            <pc:sldMk cId="2094355607" sldId="264"/>
            <ac:picMk id="225" creationId="{FB78A6B3-85F4-ADD9-AD66-2B72B0E7F5AF}"/>
          </ac:picMkLst>
        </pc:picChg>
        <pc:cxnChg chg="add mod">
          <ac:chgData name="Fatma Alsagaf" userId="ef587b5e-378a-4bb3-aa9f-3c15b98138a4" providerId="ADAL" clId="{770CE7F0-88D2-475D-9091-20D5ECFB96D1}" dt="2024-04-19T14:46:47.799" v="750" actId="164"/>
          <ac:cxnSpMkLst>
            <pc:docMk/>
            <pc:sldMk cId="2094355607" sldId="264"/>
            <ac:cxnSpMk id="376" creationId="{138ABA7A-AE53-8877-103F-CAE4C62B04F1}"/>
          </ac:cxnSpMkLst>
        </pc:cxnChg>
        <pc:cxnChg chg="add mod">
          <ac:chgData name="Fatma Alsagaf" userId="ef587b5e-378a-4bb3-aa9f-3c15b98138a4" providerId="ADAL" clId="{770CE7F0-88D2-475D-9091-20D5ECFB96D1}" dt="2024-04-19T14:46:47.799" v="750" actId="164"/>
          <ac:cxnSpMkLst>
            <pc:docMk/>
            <pc:sldMk cId="2094355607" sldId="264"/>
            <ac:cxnSpMk id="382" creationId="{B7787746-3156-FA70-AF81-50D77633ADA2}"/>
          </ac:cxnSpMkLst>
        </pc:cxnChg>
        <pc:cxnChg chg="add mod">
          <ac:chgData name="Fatma Alsagaf" userId="ef587b5e-378a-4bb3-aa9f-3c15b98138a4" providerId="ADAL" clId="{770CE7F0-88D2-475D-9091-20D5ECFB96D1}" dt="2024-04-19T14:46:47.799" v="750" actId="164"/>
          <ac:cxnSpMkLst>
            <pc:docMk/>
            <pc:sldMk cId="2094355607" sldId="264"/>
            <ac:cxnSpMk id="385" creationId="{0DABB826-1B33-1D2A-CAE8-AB76B37B9E8C}"/>
          </ac:cxnSpMkLst>
        </pc:cxnChg>
        <pc:cxnChg chg="add mod">
          <ac:chgData name="Fatma Alsagaf" userId="ef587b5e-378a-4bb3-aa9f-3c15b98138a4" providerId="ADAL" clId="{770CE7F0-88D2-475D-9091-20D5ECFB96D1}" dt="2024-04-19T14:46:47.799" v="750" actId="164"/>
          <ac:cxnSpMkLst>
            <pc:docMk/>
            <pc:sldMk cId="2094355607" sldId="264"/>
            <ac:cxnSpMk id="389" creationId="{6F46B13F-2984-AE8B-D783-5487A8628D82}"/>
          </ac:cxnSpMkLst>
        </pc:cxnChg>
        <pc:cxnChg chg="add mod">
          <ac:chgData name="Fatma Alsagaf" userId="ef587b5e-378a-4bb3-aa9f-3c15b98138a4" providerId="ADAL" clId="{770CE7F0-88D2-475D-9091-20D5ECFB96D1}" dt="2024-04-19T14:46:47.799" v="750" actId="164"/>
          <ac:cxnSpMkLst>
            <pc:docMk/>
            <pc:sldMk cId="2094355607" sldId="264"/>
            <ac:cxnSpMk id="393" creationId="{ED3F9918-A36C-033C-2BB7-349AB6821BC3}"/>
          </ac:cxnSpMkLst>
        </pc:cxnChg>
        <pc:cxnChg chg="add mod">
          <ac:chgData name="Fatma Alsagaf" userId="ef587b5e-378a-4bb3-aa9f-3c15b98138a4" providerId="ADAL" clId="{770CE7F0-88D2-475D-9091-20D5ECFB96D1}" dt="2024-04-19T14:46:47.799" v="750" actId="164"/>
          <ac:cxnSpMkLst>
            <pc:docMk/>
            <pc:sldMk cId="2094355607" sldId="264"/>
            <ac:cxnSpMk id="395" creationId="{962E11AB-90C8-0C11-30D1-101B545070AC}"/>
          </ac:cxnSpMkLst>
        </pc:cxnChg>
        <pc:cxnChg chg="add mod">
          <ac:chgData name="Fatma Alsagaf" userId="ef587b5e-378a-4bb3-aa9f-3c15b98138a4" providerId="ADAL" clId="{770CE7F0-88D2-475D-9091-20D5ECFB96D1}" dt="2024-04-19T14:46:47.799" v="750" actId="164"/>
          <ac:cxnSpMkLst>
            <pc:docMk/>
            <pc:sldMk cId="2094355607" sldId="264"/>
            <ac:cxnSpMk id="397" creationId="{84D9199D-D0A1-2771-280E-64D0F8C3AC59}"/>
          </ac:cxnSpMkLst>
        </pc:cxnChg>
        <pc:cxnChg chg="add mod">
          <ac:chgData name="Fatma Alsagaf" userId="ef587b5e-378a-4bb3-aa9f-3c15b98138a4" providerId="ADAL" clId="{770CE7F0-88D2-475D-9091-20D5ECFB96D1}" dt="2024-04-19T14:46:47.799" v="750" actId="164"/>
          <ac:cxnSpMkLst>
            <pc:docMk/>
            <pc:sldMk cId="2094355607" sldId="264"/>
            <ac:cxnSpMk id="399" creationId="{4295ED48-57DF-278C-4100-03B1135DB9CC}"/>
          </ac:cxnSpMkLst>
        </pc:cxnChg>
      </pc:sldChg>
      <pc:sldChg chg="add del">
        <pc:chgData name="Fatma Alsagaf" userId="ef587b5e-378a-4bb3-aa9f-3c15b98138a4" providerId="ADAL" clId="{770CE7F0-88D2-475D-9091-20D5ECFB96D1}" dt="2024-04-19T14:09:37.369" v="19"/>
        <pc:sldMkLst>
          <pc:docMk/>
          <pc:sldMk cId="3184901580" sldId="265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58255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96A-4A8A-8F79-9274E92A28FF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96A-4A8A-8F79-9274E92A28F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96A-4A8A-8F79-9274E92A28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58255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672-48B2-A651-82337F5CEC4C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672-48B2-A651-82337F5CEC4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672-48B2-A651-82337F5CEC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58255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59D-43BB-8716-B920B0528FC1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59D-43BB-8716-B920B0528FC1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59D-43BB-8716-B920B0528F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58255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F6F-4FCF-886D-9817F6627F0B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F6F-4FCF-886D-9817F6627F0B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F6F-4FCF-886D-9817F6627F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38100" cap="rnd">
              <a:solidFill>
                <a:srgbClr val="D6584D"/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38100">
                <a:solidFill>
                  <a:srgbClr val="D6584D"/>
                </a:solidFill>
              </a:ln>
              <a:effectLst/>
            </c:spPr>
          </c:marker>
          <c:dLbls>
            <c:dLbl>
              <c:idx val="6"/>
              <c:layout>
                <c:manualLayout>
                  <c:x val="-2.1323774987087839E-2"/>
                  <c:y val="-8.759092774070208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541-4592-BC2A-D8155134BBD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Mar</c:v>
                </c:pt>
                <c:pt idx="1">
                  <c:v>Apr</c:v>
                </c:pt>
                <c:pt idx="2">
                  <c:v>May</c:v>
                </c:pt>
                <c:pt idx="3">
                  <c:v>Jun</c:v>
                </c:pt>
                <c:pt idx="4">
                  <c:v>Jul</c:v>
                </c:pt>
                <c:pt idx="5">
                  <c:v>Aug</c:v>
                </c:pt>
                <c:pt idx="6">
                  <c:v>Sep</c:v>
                </c:pt>
              </c:strCache>
            </c:strRef>
          </c:cat>
          <c:val>
            <c:numRef>
              <c:f>Sheet1!$B$2:$B$8</c:f>
              <c:numCache>
                <c:formatCode>0%</c:formatCode>
                <c:ptCount val="7"/>
                <c:pt idx="0">
                  <c:v>0.02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0.36</c:v>
                </c:pt>
                <c:pt idx="5">
                  <c:v>0.7</c:v>
                </c:pt>
                <c:pt idx="6">
                  <c:v>0.8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541-4592-BC2A-D8155134BBD7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07043119"/>
        <c:axId val="1702098943"/>
      </c:lineChart>
      <c:catAx>
        <c:axId val="150704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2098943"/>
        <c:crossesAt val="0"/>
        <c:auto val="1"/>
        <c:lblAlgn val="ctr"/>
        <c:lblOffset val="100"/>
        <c:noMultiLvlLbl val="0"/>
      </c:catAx>
      <c:valAx>
        <c:axId val="1702098943"/>
        <c:scaling>
          <c:orientation val="minMax"/>
          <c:max val="1"/>
        </c:scaling>
        <c:delete val="1"/>
        <c:axPos val="l"/>
        <c:numFmt formatCode="0%" sourceLinked="0"/>
        <c:majorTickMark val="none"/>
        <c:minorTickMark val="none"/>
        <c:tickLblPos val="nextTo"/>
        <c:crossAx val="1507043119"/>
        <c:crossesAt val="0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u="sng" dirty="0"/>
              <a:t>Completion</a:t>
            </a:r>
            <a:r>
              <a:rPr lang="en-US" b="1" u="sng" baseline="0" dirty="0"/>
              <a:t> By Business</a:t>
            </a:r>
            <a:endParaRPr lang="en-US" b="1" u="sng" dirty="0"/>
          </a:p>
        </c:rich>
      </c:tx>
      <c:layout>
        <c:manualLayout>
          <c:xMode val="edge"/>
          <c:yMode val="edge"/>
          <c:x val="0.26160446324089465"/>
          <c:y val="2.58174436139293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Completed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2">
                        <a:lumMod val="20000"/>
                        <a:lumOff val="8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Sheet1!$A$2:$A$20</c:f>
              <c:strCache>
                <c:ptCount val="19"/>
                <c:pt idx="0">
                  <c:v>CMC Group</c:v>
                </c:pt>
                <c:pt idx="1">
                  <c:v>AGTL - Pak</c:v>
                </c:pt>
                <c:pt idx="2">
                  <c:v>AMW LTD</c:v>
                </c:pt>
                <c:pt idx="3">
                  <c:v>Network Development &amp; Central Planning</c:v>
                </c:pt>
                <c:pt idx="4">
                  <c:v>Strategy &amp; Transformation</c:v>
                </c:pt>
                <c:pt idx="5">
                  <c:v>New Business</c:v>
                </c:pt>
                <c:pt idx="6">
                  <c:v>Automotive-Finance</c:v>
                </c:pt>
                <c:pt idx="7">
                  <c:v>Customer Centricity</c:v>
                </c:pt>
                <c:pt idx="8">
                  <c:v>Automotive-HR</c:v>
                </c:pt>
                <c:pt idx="9">
                  <c:v>Financial Services Rental &amp; Leasing</c:v>
                </c:pt>
                <c:pt idx="10">
                  <c:v>Al-Futtaim Logistics</c:v>
                </c:pt>
                <c:pt idx="11">
                  <c:v>Toyota - Egypt</c:v>
                </c:pt>
                <c:pt idx="12">
                  <c:v>Govt/Consumer Relation &amp; HSSE </c:v>
                </c:pt>
                <c:pt idx="13">
                  <c:v>Global Fleet &amp; Remarketing</c:v>
                </c:pt>
                <c:pt idx="14">
                  <c:v>Global After-Sales</c:v>
                </c:pt>
                <c:pt idx="15">
                  <c:v>Industrial Equip. &amp; Commercial Vehicles</c:v>
                </c:pt>
                <c:pt idx="16">
                  <c:v>Electric Vehicle</c:v>
                </c:pt>
                <c:pt idx="17">
                  <c:v>Dealer Brands</c:v>
                </c:pt>
                <c:pt idx="18">
                  <c:v>Toyota &amp; Lexus</c:v>
                </c:pt>
              </c:strCache>
            </c:strRef>
          </c:cat>
          <c:val>
            <c:numRef>
              <c:f>Sheet1!$B$2:$B$20</c:f>
              <c:numCache>
                <c:formatCode>0%</c:formatCode>
                <c:ptCount val="19"/>
                <c:pt idx="0">
                  <c:v>0.45</c:v>
                </c:pt>
                <c:pt idx="1">
                  <c:v>0.45</c:v>
                </c:pt>
                <c:pt idx="2">
                  <c:v>0.45</c:v>
                </c:pt>
                <c:pt idx="3">
                  <c:v>0.45</c:v>
                </c:pt>
                <c:pt idx="4">
                  <c:v>0.45</c:v>
                </c:pt>
                <c:pt idx="5">
                  <c:v>0.45</c:v>
                </c:pt>
                <c:pt idx="6">
                  <c:v>0.45</c:v>
                </c:pt>
                <c:pt idx="7">
                  <c:v>0.45</c:v>
                </c:pt>
                <c:pt idx="8">
                  <c:v>0.45</c:v>
                </c:pt>
                <c:pt idx="9">
                  <c:v>0.45</c:v>
                </c:pt>
                <c:pt idx="10">
                  <c:v>0.45</c:v>
                </c:pt>
                <c:pt idx="11">
                  <c:v>0.45</c:v>
                </c:pt>
                <c:pt idx="12">
                  <c:v>0.45</c:v>
                </c:pt>
                <c:pt idx="13">
                  <c:v>0.45</c:v>
                </c:pt>
                <c:pt idx="14">
                  <c:v>0.45</c:v>
                </c:pt>
                <c:pt idx="15">
                  <c:v>0.45</c:v>
                </c:pt>
                <c:pt idx="16">
                  <c:v>0.45</c:v>
                </c:pt>
                <c:pt idx="17">
                  <c:v>0.45</c:v>
                </c:pt>
                <c:pt idx="18">
                  <c:v>0.45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D2-4F93-9CED-CD755FEDAB6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Not Completed</c:v>
                </c:pt>
              </c:strCache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Sheet1!$A$2:$A$20</c:f>
              <c:strCache>
                <c:ptCount val="19"/>
                <c:pt idx="0">
                  <c:v>CMC Group</c:v>
                </c:pt>
                <c:pt idx="1">
                  <c:v>AGTL - Pak</c:v>
                </c:pt>
                <c:pt idx="2">
                  <c:v>AMW LTD</c:v>
                </c:pt>
                <c:pt idx="3">
                  <c:v>Network Development &amp; Central Planning</c:v>
                </c:pt>
                <c:pt idx="4">
                  <c:v>Strategy &amp; Transformation</c:v>
                </c:pt>
                <c:pt idx="5">
                  <c:v>New Business</c:v>
                </c:pt>
                <c:pt idx="6">
                  <c:v>Automotive-Finance</c:v>
                </c:pt>
                <c:pt idx="7">
                  <c:v>Customer Centricity</c:v>
                </c:pt>
                <c:pt idx="8">
                  <c:v>Automotive-HR</c:v>
                </c:pt>
                <c:pt idx="9">
                  <c:v>Financial Services Rental &amp; Leasing</c:v>
                </c:pt>
                <c:pt idx="10">
                  <c:v>Al-Futtaim Logistics</c:v>
                </c:pt>
                <c:pt idx="11">
                  <c:v>Toyota - Egypt</c:v>
                </c:pt>
                <c:pt idx="12">
                  <c:v>Govt/Consumer Relation &amp; HSSE </c:v>
                </c:pt>
                <c:pt idx="13">
                  <c:v>Global Fleet &amp; Remarketing</c:v>
                </c:pt>
                <c:pt idx="14">
                  <c:v>Global After-Sales</c:v>
                </c:pt>
                <c:pt idx="15">
                  <c:v>Industrial Equip. &amp; Commercial Vehicles</c:v>
                </c:pt>
                <c:pt idx="16">
                  <c:v>Electric Vehicle</c:v>
                </c:pt>
                <c:pt idx="17">
                  <c:v>Dealer Brands</c:v>
                </c:pt>
                <c:pt idx="18">
                  <c:v>Toyota &amp; Lexus</c:v>
                </c:pt>
              </c:strCache>
            </c:strRef>
          </c:cat>
          <c:val>
            <c:numRef>
              <c:f>Sheet1!$C$2:$C$20</c:f>
              <c:numCache>
                <c:formatCode>0%</c:formatCode>
                <c:ptCount val="19"/>
                <c:pt idx="0">
                  <c:v>0.55000000000000004</c:v>
                </c:pt>
                <c:pt idx="1">
                  <c:v>0.55000000000000004</c:v>
                </c:pt>
                <c:pt idx="2">
                  <c:v>0.55000000000000004</c:v>
                </c:pt>
                <c:pt idx="3">
                  <c:v>0.55000000000000004</c:v>
                </c:pt>
                <c:pt idx="4">
                  <c:v>0.55000000000000004</c:v>
                </c:pt>
                <c:pt idx="5">
                  <c:v>0.55000000000000004</c:v>
                </c:pt>
                <c:pt idx="6">
                  <c:v>0.55000000000000004</c:v>
                </c:pt>
                <c:pt idx="7">
                  <c:v>0.55000000000000004</c:v>
                </c:pt>
                <c:pt idx="8">
                  <c:v>0.55000000000000004</c:v>
                </c:pt>
                <c:pt idx="9">
                  <c:v>0.55000000000000004</c:v>
                </c:pt>
                <c:pt idx="10">
                  <c:v>0.55000000000000004</c:v>
                </c:pt>
                <c:pt idx="11">
                  <c:v>0.55000000000000004</c:v>
                </c:pt>
                <c:pt idx="12">
                  <c:v>0.55000000000000004</c:v>
                </c:pt>
                <c:pt idx="13">
                  <c:v>0.55000000000000004</c:v>
                </c:pt>
                <c:pt idx="14">
                  <c:v>0.55000000000000004</c:v>
                </c:pt>
                <c:pt idx="15">
                  <c:v>0.55000000000000004</c:v>
                </c:pt>
                <c:pt idx="16">
                  <c:v>0.55000000000000004</c:v>
                </c:pt>
                <c:pt idx="17">
                  <c:v>0.55000000000000004</c:v>
                </c:pt>
                <c:pt idx="18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D2-4F93-9CED-CD755FEDAB6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70414863"/>
        <c:axId val="170415695"/>
      </c:barChart>
      <c:catAx>
        <c:axId val="17041486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415695"/>
        <c:crosses val="autoZero"/>
        <c:auto val="1"/>
        <c:lblAlgn val="ctr"/>
        <c:lblOffset val="100"/>
        <c:noMultiLvlLbl val="0"/>
      </c:catAx>
      <c:valAx>
        <c:axId val="170415695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170414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png>
</file>

<file path=ppt/media/image4.jpe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229AE-58D3-E96C-F936-505C6A478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6B1A76-D0E5-3573-5E8E-568E74EEB4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BA744-F73E-94B5-13CC-1AB1216E5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EBE0B-0812-6354-052D-EFA76ECF6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F95A42-27BE-8AC5-30AE-FE40882D0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96E168-363D-765A-6D15-C6769FF2F1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6720618"/>
            <a:ext cx="12188825" cy="18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407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FA6A1-0B9B-63E1-6225-70FABF01A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94035-DB09-BFD0-59AC-59566B59BA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AD8B6-C3AD-FA0D-A256-EFA3C3D5F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7C9FE-2DF7-256F-3A57-8B208412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BEC61-72FE-8320-6662-013CC688C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89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D6E9D2-9739-EB19-B868-33D85238A7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F1B1DF-FB1B-DDD9-4F95-8B922C97BE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FAD75-3331-58F9-2ABD-9880A9CC1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1298C-5CCF-F14D-8166-821D27826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1C0E6-CF71-F6EF-D006-FD5F05179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34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59606-48BF-DF87-C4D1-3B7CE229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A24E1-0EC2-E685-E7C4-D7A77C969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9027B-8E8E-1F62-93AE-EE65FD0E0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3CCFF-1248-8CDD-5B9A-FD6A8104B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CADBC-F248-0080-FFCE-6B2E91E0A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372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4EB0B-C125-017D-6A1F-434397350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FC316A-9E67-C2E7-0ABE-8855BEDAB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4C29E-284D-BD51-6E85-EA3190DF3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BA61C-51CC-3D74-E9CD-52F8D9977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88654-890E-C534-B040-22CB5EC6E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51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0BB4E-163C-E3A0-5E66-542ED7901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68A7B-846C-7870-BA6D-4D110B14ED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BC3A0-121C-6785-3364-C960B93CF3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0DFBA2-BA86-6E64-7E7E-353A5BFC3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5226F-6232-9BA7-231C-439115CC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397B7-C7F7-E5BB-E47F-965CAED54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7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DA669-D9AC-A78D-91DC-80D2C8736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A5EDA-08A3-2C40-1F5D-8D955B351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B48082-2E5F-E0E9-FC79-2CDAFB1438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D59A29-EBBE-F4DF-7086-2BC8865E6A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8B3C8-564E-E729-76C8-AC7BC94941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8C3287-E9A7-0506-85DF-61BF0AD10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EF9046-A792-EEF2-D41F-505BD94F5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A96D0E-24DC-6826-8578-C53D761CB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257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916E1-247A-63C8-2C40-5BDADF21C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E67816-F12E-FA77-5E33-A62CCD921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3CFFF2-9D01-442C-A588-B2CE95FF4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3A519F-1861-6210-6346-85BA47CDB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15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89AB26-F524-9F86-9B2E-EEC22445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73E3B5-C460-E396-3DAC-453C37CFE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7EF15-8138-60B7-BE66-E980E3129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16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B6CDD-0521-3526-4551-99CF42AB4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B96C5-9D49-9A9D-DF65-08F40A95E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2B8CAE-8618-EC53-50AD-20BAD2A1C3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30552E-4496-13BE-1992-B5956FDB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A3A27C-E5C0-C16E-8FEE-C1F85D239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4AE233-722E-8A78-C0FC-3D378E8C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123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0FF7F-BCB7-2D4C-AD0C-035E904DF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6AD643-EAF5-7751-8F77-B14EA64E91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A90C85-09BE-EA91-C98B-AFDD0425A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FA5F6-C127-F152-9551-E33FF62BE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43C80A-8D93-2ACD-BF44-41233373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877D6-A5EF-BCA2-BBCF-9CF56A239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314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23D6B4-0ADB-61BE-8235-A2F142AE9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07F8C-DBF1-F1AA-152B-07AE579B4E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46E61-3098-74AB-0942-EF0B6FA50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835C3-CC8D-4315-8984-337B10EC4FD6}" type="datetimeFigureOut">
              <a:rPr lang="en-US" smtClean="0"/>
              <a:t>19/04/2024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5E300-782A-1026-A2F8-43FFB27684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2D493-145E-8F54-10A0-B58A54E855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FF4DC-6053-493D-A31A-61D06086D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image" Target="../media/image6.sv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chart" Target="../charts/chart4.xml"/><Relationship Id="rId7" Type="http://schemas.openxmlformats.org/officeDocument/2006/relationships/chart" Target="../charts/chart8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7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Rows of seated people in business attire, listening to work event">
            <a:extLst>
              <a:ext uri="{FF2B5EF4-FFF2-40B4-BE49-F238E27FC236}">
                <a16:creationId xmlns:a16="http://schemas.microsoft.com/office/drawing/2014/main" id="{DE211C31-7B40-CECF-9B69-D8CA1FBE68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2" r="2940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054826-3CB9-B94D-93F9-16EA4D339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" y="743447"/>
            <a:ext cx="4803693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 b="1" dirty="0">
                <a:solidFill>
                  <a:srgbClr val="3B6DAB"/>
                </a:solidFill>
              </a:rPr>
              <a:t>Leadership Competencies 101</a:t>
            </a:r>
            <a:r>
              <a:rPr lang="en-US" sz="5200" b="1" dirty="0">
                <a:solidFill>
                  <a:srgbClr val="D6584D"/>
                </a:solidFill>
              </a:rPr>
              <a:t> </a:t>
            </a:r>
            <a:endParaRPr lang="en-US" sz="5200" b="1" dirty="0">
              <a:solidFill>
                <a:srgbClr val="3B6DAB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E8FD3-1571-BB80-D841-B93CD81FE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360" y="4456514"/>
            <a:ext cx="4712255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D6584D"/>
                </a:solidFill>
              </a:rPr>
              <a:t>2024 Dashboard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3F3273FC-6B8B-803C-723D-CCA065C44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76" y="258764"/>
            <a:ext cx="2138250" cy="631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967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302723D7-67D7-E24D-1A09-EB8AAF319F71}"/>
              </a:ext>
            </a:extLst>
          </p:cNvPr>
          <p:cNvGrpSpPr/>
          <p:nvPr/>
        </p:nvGrpSpPr>
        <p:grpSpPr>
          <a:xfrm>
            <a:off x="451183" y="895459"/>
            <a:ext cx="630707" cy="108274"/>
            <a:chOff x="7661255" y="2189144"/>
            <a:chExt cx="693778" cy="119101"/>
          </a:xfrm>
        </p:grpSpPr>
        <p:sp>
          <p:nvSpPr>
            <p:cNvPr id="20" name="Oval 170">
              <a:extLst>
                <a:ext uri="{FF2B5EF4-FFF2-40B4-BE49-F238E27FC236}">
                  <a16:creationId xmlns:a16="http://schemas.microsoft.com/office/drawing/2014/main" id="{A336FD62-46D9-C0EC-B7A5-01124C3849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61255" y="2189144"/>
              <a:ext cx="119103" cy="119101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3B6DAB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Oval 171">
              <a:extLst>
                <a:ext uri="{FF2B5EF4-FFF2-40B4-BE49-F238E27FC236}">
                  <a16:creationId xmlns:a16="http://schemas.microsoft.com/office/drawing/2014/main" id="{B0A69F9E-D7C6-2D5D-3B7D-2E3D3A478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2435" y="2189144"/>
              <a:ext cx="122507" cy="119101"/>
            </a:xfrm>
            <a:prstGeom prst="ellipse">
              <a:avLst/>
            </a:prstGeom>
            <a:solidFill>
              <a:srgbClr val="40A37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40A37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" name="Oval 172">
              <a:extLst>
                <a:ext uri="{FF2B5EF4-FFF2-40B4-BE49-F238E27FC236}">
                  <a16:creationId xmlns:a16="http://schemas.microsoft.com/office/drawing/2014/main" id="{E7E80A10-7E0A-FD21-BF52-5A7F237416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43843" y="2189144"/>
              <a:ext cx="119103" cy="119101"/>
            </a:xfrm>
            <a:prstGeom prst="ellipse">
              <a:avLst/>
            </a:prstGeom>
            <a:solidFill>
              <a:srgbClr val="D6584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Oval 173">
              <a:extLst>
                <a:ext uri="{FF2B5EF4-FFF2-40B4-BE49-F238E27FC236}">
                  <a16:creationId xmlns:a16="http://schemas.microsoft.com/office/drawing/2014/main" id="{F107A300-5661-22B7-297D-117E60DA2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30" y="2189144"/>
              <a:ext cx="119103" cy="119101"/>
            </a:xfrm>
            <a:prstGeom prst="ellipse">
              <a:avLst/>
            </a:prstGeom>
            <a:solidFill>
              <a:srgbClr val="58255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4" name="Title 1">
            <a:extLst>
              <a:ext uri="{FF2B5EF4-FFF2-40B4-BE49-F238E27FC236}">
                <a16:creationId xmlns:a16="http://schemas.microsoft.com/office/drawing/2014/main" id="{9C1CEA19-9B1D-B748-CB38-8148E38C272B}"/>
              </a:ext>
            </a:extLst>
          </p:cNvPr>
          <p:cNvSpPr txBox="1">
            <a:spLocks/>
          </p:cNvSpPr>
          <p:nvPr/>
        </p:nvSpPr>
        <p:spPr>
          <a:xfrm>
            <a:off x="333356" y="87915"/>
            <a:ext cx="10599057" cy="49945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en-US" sz="3000" b="0" dirty="0">
                <a:solidFill>
                  <a:srgbClr val="3B6DAB"/>
                </a:solidFill>
                <a:latin typeface="Arial Black" panose="020B0A04020102020204" pitchFamily="34" charset="0"/>
              </a:rPr>
              <a:t>Leadership Competencies 101 Dashboard</a:t>
            </a:r>
          </a:p>
          <a:p>
            <a:pPr algn="l"/>
            <a:r>
              <a:rPr lang="en-US" sz="3000" b="0" dirty="0">
                <a:solidFill>
                  <a:srgbClr val="D6584D"/>
                </a:solidFill>
                <a:latin typeface="Arial Black" panose="020B0A04020102020204" pitchFamily="34" charset="0"/>
              </a:rPr>
              <a:t>Automotive Target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3619403-5B9F-0DAF-EB70-FCAA81F339EF}"/>
              </a:ext>
            </a:extLst>
          </p:cNvPr>
          <p:cNvSpPr/>
          <p:nvPr/>
        </p:nvSpPr>
        <p:spPr>
          <a:xfrm>
            <a:off x="0" y="1041158"/>
            <a:ext cx="12192000" cy="56679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" name="Picture Placeholder 193">
            <a:extLst>
              <a:ext uri="{FF2B5EF4-FFF2-40B4-BE49-F238E27FC236}">
                <a16:creationId xmlns:a16="http://schemas.microsoft.com/office/drawing/2014/main" id="{5FCD5CE9-12B8-3357-CD96-C7592281D2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09383" y="3037575"/>
            <a:ext cx="4014685" cy="3645024"/>
          </a:xfrm>
          <a:custGeom>
            <a:avLst/>
            <a:gdLst>
              <a:gd name="connsiteX0" fmla="*/ 178740 w 4013640"/>
              <a:gd name="connsiteY0" fmla="*/ 3353484 h 3645024"/>
              <a:gd name="connsiteX1" fmla="*/ 142581 w 4013640"/>
              <a:gd name="connsiteY1" fmla="*/ 3371965 h 3645024"/>
              <a:gd name="connsiteX2" fmla="*/ 116869 w 4013640"/>
              <a:gd name="connsiteY2" fmla="*/ 3386830 h 3645024"/>
              <a:gd name="connsiteX3" fmla="*/ 69059 w 4013640"/>
              <a:gd name="connsiteY3" fmla="*/ 3411739 h 3645024"/>
              <a:gd name="connsiteX4" fmla="*/ 67051 w 4013640"/>
              <a:gd name="connsiteY4" fmla="*/ 3419372 h 3645024"/>
              <a:gd name="connsiteX5" fmla="*/ 75889 w 4013640"/>
              <a:gd name="connsiteY5" fmla="*/ 3420176 h 3645024"/>
              <a:gd name="connsiteX6" fmla="*/ 117672 w 4013640"/>
              <a:gd name="connsiteY6" fmla="*/ 3399284 h 3645024"/>
              <a:gd name="connsiteX7" fmla="*/ 141376 w 4013640"/>
              <a:gd name="connsiteY7" fmla="*/ 3386026 h 3645024"/>
              <a:gd name="connsiteX8" fmla="*/ 172713 w 4013640"/>
              <a:gd name="connsiteY8" fmla="*/ 3367143 h 3645024"/>
              <a:gd name="connsiteX9" fmla="*/ 178740 w 4013640"/>
              <a:gd name="connsiteY9" fmla="*/ 3353484 h 3645024"/>
              <a:gd name="connsiteX10" fmla="*/ 140171 w 4013640"/>
              <a:gd name="connsiteY10" fmla="*/ 3352680 h 3645024"/>
              <a:gd name="connsiteX11" fmla="*/ 138966 w 4013640"/>
              <a:gd name="connsiteY11" fmla="*/ 3353082 h 3645024"/>
              <a:gd name="connsiteX12" fmla="*/ 138162 w 4013640"/>
              <a:gd name="connsiteY12" fmla="*/ 3354689 h 3645024"/>
              <a:gd name="connsiteX13" fmla="*/ 139769 w 4013640"/>
              <a:gd name="connsiteY13" fmla="*/ 3353886 h 3645024"/>
              <a:gd name="connsiteX14" fmla="*/ 99191 w 4013640"/>
              <a:gd name="connsiteY14" fmla="*/ 2737587 h 3645024"/>
              <a:gd name="connsiteX15" fmla="*/ 97183 w 4013640"/>
              <a:gd name="connsiteY15" fmla="*/ 2739194 h 3645024"/>
              <a:gd name="connsiteX16" fmla="*/ 100798 w 4013640"/>
              <a:gd name="connsiteY16" fmla="*/ 2741604 h 3645024"/>
              <a:gd name="connsiteX17" fmla="*/ 104013 w 4013640"/>
              <a:gd name="connsiteY17" fmla="*/ 2739194 h 3645024"/>
              <a:gd name="connsiteX18" fmla="*/ 99191 w 4013640"/>
              <a:gd name="connsiteY18" fmla="*/ 2737587 h 3645024"/>
              <a:gd name="connsiteX19" fmla="*/ 3858850 w 4013640"/>
              <a:gd name="connsiteY19" fmla="*/ 1820772 h 3645024"/>
              <a:gd name="connsiteX20" fmla="*/ 3845994 w 4013640"/>
              <a:gd name="connsiteY20" fmla="*/ 1827201 h 3645024"/>
              <a:gd name="connsiteX21" fmla="*/ 3845995 w 4013640"/>
              <a:gd name="connsiteY21" fmla="*/ 1827202 h 3645024"/>
              <a:gd name="connsiteX22" fmla="*/ 3858851 w 4013640"/>
              <a:gd name="connsiteY22" fmla="*/ 1820773 h 3645024"/>
              <a:gd name="connsiteX23" fmla="*/ 3865278 w 4013640"/>
              <a:gd name="connsiteY23" fmla="*/ 1823586 h 3645024"/>
              <a:gd name="connsiteX24" fmla="*/ 3865278 w 4013640"/>
              <a:gd name="connsiteY24" fmla="*/ 1823585 h 3645024"/>
              <a:gd name="connsiteX25" fmla="*/ 3858850 w 4013640"/>
              <a:gd name="connsiteY25" fmla="*/ 1820772 h 3645024"/>
              <a:gd name="connsiteX26" fmla="*/ 3895009 w 4013640"/>
              <a:gd name="connsiteY26" fmla="*/ 1792649 h 3645024"/>
              <a:gd name="connsiteX27" fmla="*/ 3895411 w 4013640"/>
              <a:gd name="connsiteY27" fmla="*/ 1793051 h 3645024"/>
              <a:gd name="connsiteX28" fmla="*/ 3894888 w 4013640"/>
              <a:gd name="connsiteY28" fmla="*/ 1793111 h 3645024"/>
              <a:gd name="connsiteX29" fmla="*/ 3907060 w 4013640"/>
              <a:gd name="connsiteY29" fmla="*/ 1787024 h 3645024"/>
              <a:gd name="connsiteX30" fmla="*/ 3907462 w 4013640"/>
              <a:gd name="connsiteY30" fmla="*/ 1787426 h 3645024"/>
              <a:gd name="connsiteX31" fmla="*/ 3894606 w 4013640"/>
              <a:gd name="connsiteY31" fmla="*/ 1792649 h 3645024"/>
              <a:gd name="connsiteX32" fmla="*/ 3894204 w 4013640"/>
              <a:gd name="connsiteY32" fmla="*/ 1792247 h 3645024"/>
              <a:gd name="connsiteX33" fmla="*/ 3907060 w 4013640"/>
              <a:gd name="connsiteY33" fmla="*/ 1787024 h 3645024"/>
              <a:gd name="connsiteX34" fmla="*/ 3908161 w 4013640"/>
              <a:gd name="connsiteY34" fmla="*/ 1785888 h 3645024"/>
              <a:gd name="connsiteX35" fmla="*/ 3907462 w 4013640"/>
              <a:gd name="connsiteY35" fmla="*/ 1787426 h 3645024"/>
              <a:gd name="connsiteX36" fmla="*/ 3907060 w 4013640"/>
              <a:gd name="connsiteY36" fmla="*/ 1786622 h 3645024"/>
              <a:gd name="connsiteX37" fmla="*/ 3909470 w 4013640"/>
              <a:gd name="connsiteY37" fmla="*/ 1783007 h 3645024"/>
              <a:gd name="connsiteX38" fmla="*/ 3911881 w 4013640"/>
              <a:gd name="connsiteY38" fmla="*/ 1783408 h 3645024"/>
              <a:gd name="connsiteX39" fmla="*/ 3908161 w 4013640"/>
              <a:gd name="connsiteY39" fmla="*/ 1785888 h 3645024"/>
              <a:gd name="connsiteX40" fmla="*/ 3547487 w 4013640"/>
              <a:gd name="connsiteY40" fmla="*/ 1699039 h 3645024"/>
              <a:gd name="connsiteX41" fmla="*/ 3545607 w 4013640"/>
              <a:gd name="connsiteY41" fmla="*/ 1702486 h 3645024"/>
              <a:gd name="connsiteX42" fmla="*/ 3545609 w 4013640"/>
              <a:gd name="connsiteY42" fmla="*/ 1702486 h 3645024"/>
              <a:gd name="connsiteX43" fmla="*/ 3547488 w 4013640"/>
              <a:gd name="connsiteY43" fmla="*/ 1699041 h 3645024"/>
              <a:gd name="connsiteX44" fmla="*/ 3579224 w 4013640"/>
              <a:gd name="connsiteY44" fmla="*/ 1580922 h 3645024"/>
              <a:gd name="connsiteX45" fmla="*/ 3579626 w 4013640"/>
              <a:gd name="connsiteY45" fmla="*/ 1581324 h 3645024"/>
              <a:gd name="connsiteX46" fmla="*/ 3573199 w 4013640"/>
              <a:gd name="connsiteY46" fmla="*/ 1588153 h 3645024"/>
              <a:gd name="connsiteX47" fmla="*/ 3573200 w 4013640"/>
              <a:gd name="connsiteY47" fmla="*/ 1588154 h 3645024"/>
              <a:gd name="connsiteX48" fmla="*/ 3573198 w 4013640"/>
              <a:gd name="connsiteY48" fmla="*/ 1588154 h 3645024"/>
              <a:gd name="connsiteX49" fmla="*/ 3573197 w 4013640"/>
              <a:gd name="connsiteY49" fmla="*/ 1588154 h 3645024"/>
              <a:gd name="connsiteX50" fmla="*/ 3572513 w 4013640"/>
              <a:gd name="connsiteY50" fmla="*/ 1587993 h 3645024"/>
              <a:gd name="connsiteX51" fmla="*/ 3572798 w 4013640"/>
              <a:gd name="connsiteY51" fmla="*/ 1587350 h 3645024"/>
              <a:gd name="connsiteX52" fmla="*/ 3572929 w 4013640"/>
              <a:gd name="connsiteY52" fmla="*/ 1587611 h 3645024"/>
              <a:gd name="connsiteX53" fmla="*/ 3579741 w 4013640"/>
              <a:gd name="connsiteY53" fmla="*/ 1579754 h 3645024"/>
              <a:gd name="connsiteX54" fmla="*/ 3579627 w 4013640"/>
              <a:gd name="connsiteY54" fmla="*/ 1581324 h 3645024"/>
              <a:gd name="connsiteX55" fmla="*/ 3579225 w 4013640"/>
              <a:gd name="connsiteY55" fmla="*/ 1580922 h 3645024"/>
              <a:gd name="connsiteX56" fmla="*/ 3585251 w 4013640"/>
              <a:gd name="connsiteY56" fmla="*/ 1567262 h 3645024"/>
              <a:gd name="connsiteX57" fmla="*/ 3579741 w 4013640"/>
              <a:gd name="connsiteY57" fmla="*/ 1579754 h 3645024"/>
              <a:gd name="connsiteX58" fmla="*/ 3580179 w 4013640"/>
              <a:gd name="connsiteY58" fmla="*/ 1573691 h 3645024"/>
              <a:gd name="connsiteX59" fmla="*/ 3585251 w 4013640"/>
              <a:gd name="connsiteY59" fmla="*/ 1567262 h 3645024"/>
              <a:gd name="connsiteX60" fmla="*/ 203649 w 4013640"/>
              <a:gd name="connsiteY60" fmla="*/ 1499767 h 3645024"/>
              <a:gd name="connsiteX61" fmla="*/ 155839 w 4013640"/>
              <a:gd name="connsiteY61" fmla="*/ 1518248 h 3645024"/>
              <a:gd name="connsiteX62" fmla="*/ 104816 w 4013640"/>
              <a:gd name="connsiteY62" fmla="*/ 1549183 h 3645024"/>
              <a:gd name="connsiteX63" fmla="*/ 123699 w 4013640"/>
              <a:gd name="connsiteY63" fmla="*/ 1560433 h 3645024"/>
              <a:gd name="connsiteX64" fmla="*/ 203247 w 4013640"/>
              <a:gd name="connsiteY64" fmla="*/ 1533916 h 3645024"/>
              <a:gd name="connsiteX65" fmla="*/ 215702 w 4013640"/>
              <a:gd name="connsiteY65" fmla="*/ 1519453 h 3645024"/>
              <a:gd name="connsiteX66" fmla="*/ 213693 w 4013640"/>
              <a:gd name="connsiteY66" fmla="*/ 1506999 h 3645024"/>
              <a:gd name="connsiteX67" fmla="*/ 203649 w 4013640"/>
              <a:gd name="connsiteY67" fmla="*/ 1499767 h 3645024"/>
              <a:gd name="connsiteX68" fmla="*/ 2893423 w 4013640"/>
              <a:gd name="connsiteY68" fmla="*/ 1419415 h 3645024"/>
              <a:gd name="connsiteX69" fmla="*/ 2875745 w 4013640"/>
              <a:gd name="connsiteY69" fmla="*/ 1426647 h 3645024"/>
              <a:gd name="connsiteX70" fmla="*/ 2874540 w 4013640"/>
              <a:gd name="connsiteY70" fmla="*/ 1435887 h 3645024"/>
              <a:gd name="connsiteX71" fmla="*/ 2875745 w 4013640"/>
              <a:gd name="connsiteY71" fmla="*/ 1426648 h 3645024"/>
              <a:gd name="connsiteX72" fmla="*/ 2893423 w 4013640"/>
              <a:gd name="connsiteY72" fmla="*/ 1419416 h 3645024"/>
              <a:gd name="connsiteX73" fmla="*/ 142581 w 4013640"/>
              <a:gd name="connsiteY73" fmla="*/ 1329421 h 3645024"/>
              <a:gd name="connsiteX74" fmla="*/ 119681 w 4013640"/>
              <a:gd name="connsiteY74" fmla="*/ 1340670 h 3645024"/>
              <a:gd name="connsiteX75" fmla="*/ 142581 w 4013640"/>
              <a:gd name="connsiteY75" fmla="*/ 1329421 h 3645024"/>
              <a:gd name="connsiteX76" fmla="*/ 243423 w 4013640"/>
              <a:gd name="connsiteY76" fmla="*/ 1314958 h 3645024"/>
              <a:gd name="connsiteX77" fmla="*/ 229361 w 4013640"/>
              <a:gd name="connsiteY77" fmla="*/ 1315360 h 3645024"/>
              <a:gd name="connsiteX78" fmla="*/ 184364 w 4013640"/>
              <a:gd name="connsiteY78" fmla="*/ 1335447 h 3645024"/>
              <a:gd name="connsiteX79" fmla="*/ 154634 w 4013640"/>
              <a:gd name="connsiteY79" fmla="*/ 1349509 h 3645024"/>
              <a:gd name="connsiteX80" fmla="*/ 141778 w 4013640"/>
              <a:gd name="connsiteY80" fmla="*/ 1361562 h 3645024"/>
              <a:gd name="connsiteX81" fmla="*/ 151822 w 4013640"/>
              <a:gd name="connsiteY81" fmla="*/ 1367990 h 3645024"/>
              <a:gd name="connsiteX82" fmla="*/ 193605 w 4013640"/>
              <a:gd name="connsiteY82" fmla="*/ 1358749 h 3645024"/>
              <a:gd name="connsiteX83" fmla="*/ 210077 w 4013640"/>
              <a:gd name="connsiteY83" fmla="*/ 1349107 h 3645024"/>
              <a:gd name="connsiteX84" fmla="*/ 240209 w 4013640"/>
              <a:gd name="connsiteY84" fmla="*/ 1336251 h 3645024"/>
              <a:gd name="connsiteX85" fmla="*/ 243423 w 4013640"/>
              <a:gd name="connsiteY85" fmla="*/ 1332635 h 3645024"/>
              <a:gd name="connsiteX86" fmla="*/ 243423 w 4013640"/>
              <a:gd name="connsiteY86" fmla="*/ 1314958 h 3645024"/>
              <a:gd name="connsiteX87" fmla="*/ 168294 w 4013640"/>
              <a:gd name="connsiteY87" fmla="*/ 1313752 h 3645024"/>
              <a:gd name="connsiteX88" fmla="*/ 169097 w 4013640"/>
              <a:gd name="connsiteY88" fmla="*/ 1315761 h 3645024"/>
              <a:gd name="connsiteX89" fmla="*/ 169901 w 4013640"/>
              <a:gd name="connsiteY89" fmla="*/ 1313752 h 3645024"/>
              <a:gd name="connsiteX90" fmla="*/ 277321 w 4013640"/>
              <a:gd name="connsiteY90" fmla="*/ 1296125 h 3645024"/>
              <a:gd name="connsiteX91" fmla="*/ 269939 w 4013640"/>
              <a:gd name="connsiteY91" fmla="*/ 1301700 h 3645024"/>
              <a:gd name="connsiteX92" fmla="*/ 269537 w 4013640"/>
              <a:gd name="connsiteY92" fmla="*/ 1308530 h 3645024"/>
              <a:gd name="connsiteX93" fmla="*/ 276367 w 4013640"/>
              <a:gd name="connsiteY93" fmla="*/ 1311342 h 3645024"/>
              <a:gd name="connsiteX94" fmla="*/ 289223 w 4013640"/>
              <a:gd name="connsiteY94" fmla="*/ 1300494 h 3645024"/>
              <a:gd name="connsiteX95" fmla="*/ 277321 w 4013640"/>
              <a:gd name="connsiteY95" fmla="*/ 1296125 h 3645024"/>
              <a:gd name="connsiteX96" fmla="*/ 3265852 w 4013640"/>
              <a:gd name="connsiteY96" fmla="*/ 1275987 h 3645024"/>
              <a:gd name="connsiteX97" fmla="*/ 3277905 w 4013640"/>
              <a:gd name="connsiteY97" fmla="*/ 1286030 h 3645024"/>
              <a:gd name="connsiteX98" fmla="*/ 3275494 w 4013640"/>
              <a:gd name="connsiteY98" fmla="*/ 1290048 h 3645024"/>
              <a:gd name="connsiteX99" fmla="*/ 3269870 w 4013640"/>
              <a:gd name="connsiteY99" fmla="*/ 1287236 h 3645024"/>
              <a:gd name="connsiteX100" fmla="*/ 3265852 w 4013640"/>
              <a:gd name="connsiteY100" fmla="*/ 1275987 h 3645024"/>
              <a:gd name="connsiteX101" fmla="*/ 341854 w 4013640"/>
              <a:gd name="connsiteY101" fmla="*/ 1255096 h 3645024"/>
              <a:gd name="connsiteX102" fmla="*/ 311320 w 4013640"/>
              <a:gd name="connsiteY102" fmla="*/ 1263533 h 3645024"/>
              <a:gd name="connsiteX103" fmla="*/ 300875 w 4013640"/>
              <a:gd name="connsiteY103" fmla="*/ 1273175 h 3645024"/>
              <a:gd name="connsiteX104" fmla="*/ 313731 w 4013640"/>
              <a:gd name="connsiteY104" fmla="*/ 1273175 h 3645024"/>
              <a:gd name="connsiteX105" fmla="*/ 341854 w 4013640"/>
              <a:gd name="connsiteY105" fmla="*/ 1255096 h 3645024"/>
              <a:gd name="connsiteX106" fmla="*/ 3157378 w 4013640"/>
              <a:gd name="connsiteY106" fmla="*/ 1179163 h 3645024"/>
              <a:gd name="connsiteX107" fmla="*/ 3156574 w 4013640"/>
              <a:gd name="connsiteY107" fmla="*/ 1181574 h 3645024"/>
              <a:gd name="connsiteX108" fmla="*/ 3156172 w 4013640"/>
              <a:gd name="connsiteY108" fmla="*/ 1181172 h 3645024"/>
              <a:gd name="connsiteX109" fmla="*/ 3157378 w 4013640"/>
              <a:gd name="connsiteY109" fmla="*/ 1179163 h 3645024"/>
              <a:gd name="connsiteX110" fmla="*/ 626701 w 4013640"/>
              <a:gd name="connsiteY110" fmla="*/ 1042163 h 3645024"/>
              <a:gd name="connsiteX111" fmla="*/ 627505 w 4013640"/>
              <a:gd name="connsiteY111" fmla="*/ 1042967 h 3645024"/>
              <a:gd name="connsiteX112" fmla="*/ 626132 w 4013640"/>
              <a:gd name="connsiteY112" fmla="*/ 1043389 h 3645024"/>
              <a:gd name="connsiteX113" fmla="*/ 626700 w 4013640"/>
              <a:gd name="connsiteY113" fmla="*/ 1041359 h 3645024"/>
              <a:gd name="connsiteX114" fmla="*/ 628484 w 4013640"/>
              <a:gd name="connsiteY114" fmla="*/ 1041521 h 3645024"/>
              <a:gd name="connsiteX115" fmla="*/ 627504 w 4013640"/>
              <a:gd name="connsiteY115" fmla="*/ 1042163 h 3645024"/>
              <a:gd name="connsiteX116" fmla="*/ 3164208 w 4013640"/>
              <a:gd name="connsiteY116" fmla="*/ 1035735 h 3645024"/>
              <a:gd name="connsiteX117" fmla="*/ 3165012 w 4013640"/>
              <a:gd name="connsiteY117" fmla="*/ 1037342 h 3645024"/>
              <a:gd name="connsiteX118" fmla="*/ 3164209 w 4013640"/>
              <a:gd name="connsiteY118" fmla="*/ 1035736 h 3645024"/>
              <a:gd name="connsiteX119" fmla="*/ 3165815 w 4013640"/>
              <a:gd name="connsiteY119" fmla="*/ 1035736 h 3645024"/>
              <a:gd name="connsiteX120" fmla="*/ 3165815 w 4013640"/>
              <a:gd name="connsiteY120" fmla="*/ 1035735 h 3645024"/>
              <a:gd name="connsiteX121" fmla="*/ 650805 w 4013640"/>
              <a:gd name="connsiteY121" fmla="*/ 1026896 h 3645024"/>
              <a:gd name="connsiteX122" fmla="*/ 654020 w 4013640"/>
              <a:gd name="connsiteY122" fmla="*/ 1029307 h 3645024"/>
              <a:gd name="connsiteX123" fmla="*/ 648797 w 4013640"/>
              <a:gd name="connsiteY123" fmla="*/ 1043368 h 3645024"/>
              <a:gd name="connsiteX124" fmla="*/ 628484 w 4013640"/>
              <a:gd name="connsiteY124" fmla="*/ 1041521 h 3645024"/>
              <a:gd name="connsiteX125" fmla="*/ 3166388 w 4013640"/>
              <a:gd name="connsiteY125" fmla="*/ 1018520 h 3645024"/>
              <a:gd name="connsiteX126" fmla="*/ 3163856 w 4013640"/>
              <a:gd name="connsiteY126" fmla="*/ 1018761 h 3645024"/>
              <a:gd name="connsiteX127" fmla="*/ 3163856 w 4013640"/>
              <a:gd name="connsiteY127" fmla="*/ 1018762 h 3645024"/>
              <a:gd name="connsiteX128" fmla="*/ 3166388 w 4013640"/>
              <a:gd name="connsiteY128" fmla="*/ 1018521 h 3645024"/>
              <a:gd name="connsiteX129" fmla="*/ 689375 w 4013640"/>
              <a:gd name="connsiteY129" fmla="*/ 1014443 h 3645024"/>
              <a:gd name="connsiteX130" fmla="*/ 689105 w 4013640"/>
              <a:gd name="connsiteY130" fmla="*/ 1015250 h 3645024"/>
              <a:gd name="connsiteX131" fmla="*/ 688973 w 4013640"/>
              <a:gd name="connsiteY131" fmla="*/ 1015246 h 3645024"/>
              <a:gd name="connsiteX132" fmla="*/ 689374 w 4013640"/>
              <a:gd name="connsiteY132" fmla="*/ 1013638 h 3645024"/>
              <a:gd name="connsiteX133" fmla="*/ 688972 w 4013640"/>
              <a:gd name="connsiteY133" fmla="*/ 1014040 h 3645024"/>
              <a:gd name="connsiteX134" fmla="*/ 688900 w 4013640"/>
              <a:gd name="connsiteY134" fmla="*/ 1013733 h 3645024"/>
              <a:gd name="connsiteX135" fmla="*/ 456752 w 4013640"/>
              <a:gd name="connsiteY135" fmla="*/ 1013638 h 3645024"/>
              <a:gd name="connsiteX136" fmla="*/ 455948 w 4013640"/>
              <a:gd name="connsiteY136" fmla="*/ 1015647 h 3645024"/>
              <a:gd name="connsiteX137" fmla="*/ 455145 w 4013640"/>
              <a:gd name="connsiteY137" fmla="*/ 1014843 h 3645024"/>
              <a:gd name="connsiteX138" fmla="*/ 3188315 w 4013640"/>
              <a:gd name="connsiteY138" fmla="*/ 1013237 h 3645024"/>
              <a:gd name="connsiteX139" fmla="*/ 3189118 w 4013640"/>
              <a:gd name="connsiteY139" fmla="*/ 1013638 h 3645024"/>
              <a:gd name="connsiteX140" fmla="*/ 3187837 w 4013640"/>
              <a:gd name="connsiteY140" fmla="*/ 1014635 h 3645024"/>
              <a:gd name="connsiteX141" fmla="*/ 3194340 w 4013640"/>
              <a:gd name="connsiteY141" fmla="*/ 1003996 h 3645024"/>
              <a:gd name="connsiteX142" fmla="*/ 3194741 w 4013640"/>
              <a:gd name="connsiteY142" fmla="*/ 1004398 h 3645024"/>
              <a:gd name="connsiteX143" fmla="*/ 3189920 w 4013640"/>
              <a:gd name="connsiteY143" fmla="*/ 1015245 h 3645024"/>
              <a:gd name="connsiteX144" fmla="*/ 3188715 w 4013640"/>
              <a:gd name="connsiteY144" fmla="*/ 1014844 h 3645024"/>
              <a:gd name="connsiteX145" fmla="*/ 3194340 w 4013640"/>
              <a:gd name="connsiteY145" fmla="*/ 1003996 h 3645024"/>
              <a:gd name="connsiteX146" fmla="*/ 3195544 w 4013640"/>
              <a:gd name="connsiteY146" fmla="*/ 1001987 h 3645024"/>
              <a:gd name="connsiteX147" fmla="*/ 3194741 w 4013640"/>
              <a:gd name="connsiteY147" fmla="*/ 1003996 h 3645024"/>
              <a:gd name="connsiteX148" fmla="*/ 3194741 w 4013640"/>
              <a:gd name="connsiteY148" fmla="*/ 1003594 h 3645024"/>
              <a:gd name="connsiteX149" fmla="*/ 686160 w 4013640"/>
              <a:gd name="connsiteY149" fmla="*/ 1001987 h 3645024"/>
              <a:gd name="connsiteX150" fmla="*/ 688900 w 4013640"/>
              <a:gd name="connsiteY150" fmla="*/ 1013733 h 3645024"/>
              <a:gd name="connsiteX151" fmla="*/ 669286 w 4013640"/>
              <a:gd name="connsiteY151" fmla="*/ 1017656 h 3645024"/>
              <a:gd name="connsiteX152" fmla="*/ 686160 w 4013640"/>
              <a:gd name="connsiteY152" fmla="*/ 1001987 h 3645024"/>
              <a:gd name="connsiteX153" fmla="*/ 730355 w 4013640"/>
              <a:gd name="connsiteY153" fmla="*/ 988328 h 3645024"/>
              <a:gd name="connsiteX154" fmla="*/ 730757 w 4013640"/>
              <a:gd name="connsiteY154" fmla="*/ 992345 h 3645024"/>
              <a:gd name="connsiteX155" fmla="*/ 730758 w 4013640"/>
              <a:gd name="connsiteY155" fmla="*/ 992345 h 3645024"/>
              <a:gd name="connsiteX156" fmla="*/ 3210008 w 4013640"/>
              <a:gd name="connsiteY156" fmla="*/ 969043 h 3645024"/>
              <a:gd name="connsiteX157" fmla="*/ 3210410 w 4013640"/>
              <a:gd name="connsiteY157" fmla="*/ 969445 h 3645024"/>
              <a:gd name="connsiteX158" fmla="*/ 3209862 w 4013640"/>
              <a:gd name="connsiteY158" fmla="*/ 969500 h 3645024"/>
              <a:gd name="connsiteX159" fmla="*/ 3206392 w 4013640"/>
              <a:gd name="connsiteY159" fmla="*/ 968239 h 3645024"/>
              <a:gd name="connsiteX160" fmla="*/ 3207514 w 4013640"/>
              <a:gd name="connsiteY160" fmla="*/ 969734 h 3645024"/>
              <a:gd name="connsiteX161" fmla="*/ 3209862 w 4013640"/>
              <a:gd name="connsiteY161" fmla="*/ 969500 h 3645024"/>
              <a:gd name="connsiteX162" fmla="*/ 3203580 w 4013640"/>
              <a:gd name="connsiteY162" fmla="*/ 989131 h 3645024"/>
              <a:gd name="connsiteX163" fmla="*/ 3207196 w 4013640"/>
              <a:gd name="connsiteY163" fmla="*/ 969846 h 3645024"/>
              <a:gd name="connsiteX164" fmla="*/ 3206392 w 4013640"/>
              <a:gd name="connsiteY164" fmla="*/ 969846 h 3645024"/>
              <a:gd name="connsiteX165" fmla="*/ 3207489 w 4013640"/>
              <a:gd name="connsiteY165" fmla="*/ 969737 h 3645024"/>
              <a:gd name="connsiteX166" fmla="*/ 3207196 w 4013640"/>
              <a:gd name="connsiteY166" fmla="*/ 969444 h 3645024"/>
              <a:gd name="connsiteX167" fmla="*/ 3206392 w 4013640"/>
              <a:gd name="connsiteY167" fmla="*/ 968239 h 3645024"/>
              <a:gd name="connsiteX168" fmla="*/ 3214427 w 4013640"/>
              <a:gd name="connsiteY168" fmla="*/ 967436 h 3645024"/>
              <a:gd name="connsiteX169" fmla="*/ 3210811 w 4013640"/>
              <a:gd name="connsiteY169" fmla="*/ 969445 h 3645024"/>
              <a:gd name="connsiteX170" fmla="*/ 3210008 w 4013640"/>
              <a:gd name="connsiteY170" fmla="*/ 969043 h 3645024"/>
              <a:gd name="connsiteX171" fmla="*/ 3212017 w 4013640"/>
              <a:gd name="connsiteY171" fmla="*/ 968240 h 3645024"/>
              <a:gd name="connsiteX172" fmla="*/ 3214427 w 4013640"/>
              <a:gd name="connsiteY172" fmla="*/ 967436 h 3645024"/>
              <a:gd name="connsiteX173" fmla="*/ 3235720 w 4013640"/>
              <a:gd name="connsiteY173" fmla="*/ 914403 h 3645024"/>
              <a:gd name="connsiteX174" fmla="*/ 3228488 w 4013640"/>
              <a:gd name="connsiteY174" fmla="*/ 952972 h 3645024"/>
              <a:gd name="connsiteX175" fmla="*/ 3202374 w 4013640"/>
              <a:gd name="connsiteY175" fmla="*/ 932482 h 3645024"/>
              <a:gd name="connsiteX176" fmla="*/ 3235720 w 4013640"/>
              <a:gd name="connsiteY176" fmla="*/ 914403 h 3645024"/>
              <a:gd name="connsiteX177" fmla="*/ 962572 w 4013640"/>
              <a:gd name="connsiteY177" fmla="*/ 904762 h 3645024"/>
              <a:gd name="connsiteX178" fmla="*/ 963777 w 4013640"/>
              <a:gd name="connsiteY178" fmla="*/ 908377 h 3645024"/>
              <a:gd name="connsiteX179" fmla="*/ 963778 w 4013640"/>
              <a:gd name="connsiteY179" fmla="*/ 908377 h 3645024"/>
              <a:gd name="connsiteX180" fmla="*/ 962573 w 4013640"/>
              <a:gd name="connsiteY180" fmla="*/ 904763 h 3645024"/>
              <a:gd name="connsiteX181" fmla="*/ 966993 w 4013640"/>
              <a:gd name="connsiteY181" fmla="*/ 904763 h 3645024"/>
              <a:gd name="connsiteX182" fmla="*/ 971009 w 4013640"/>
              <a:gd name="connsiteY182" fmla="*/ 907172 h 3645024"/>
              <a:gd name="connsiteX183" fmla="*/ 966993 w 4013640"/>
              <a:gd name="connsiteY183" fmla="*/ 904763 h 3645024"/>
              <a:gd name="connsiteX184" fmla="*/ 966993 w 4013640"/>
              <a:gd name="connsiteY184" fmla="*/ 904763 h 3645024"/>
              <a:gd name="connsiteX185" fmla="*/ 966991 w 4013640"/>
              <a:gd name="connsiteY185" fmla="*/ 904762 h 3645024"/>
              <a:gd name="connsiteX186" fmla="*/ 962573 w 4013640"/>
              <a:gd name="connsiteY186" fmla="*/ 904762 h 3645024"/>
              <a:gd name="connsiteX187" fmla="*/ 3073007 w 4013640"/>
              <a:gd name="connsiteY187" fmla="*/ 891503 h 3645024"/>
              <a:gd name="connsiteX188" fmla="*/ 3073007 w 4013640"/>
              <a:gd name="connsiteY188" fmla="*/ 892306 h 3645024"/>
              <a:gd name="connsiteX189" fmla="*/ 3072606 w 4013640"/>
              <a:gd name="connsiteY189" fmla="*/ 891904 h 3645024"/>
              <a:gd name="connsiteX190" fmla="*/ 3073007 w 4013640"/>
              <a:gd name="connsiteY190" fmla="*/ 886682 h 3645024"/>
              <a:gd name="connsiteX191" fmla="*/ 3077828 w 4013640"/>
              <a:gd name="connsiteY191" fmla="*/ 886682 h 3645024"/>
              <a:gd name="connsiteX192" fmla="*/ 3073007 w 4013640"/>
              <a:gd name="connsiteY192" fmla="*/ 891503 h 3645024"/>
              <a:gd name="connsiteX193" fmla="*/ 3206169 w 4013640"/>
              <a:gd name="connsiteY193" fmla="*/ 886503 h 3645024"/>
              <a:gd name="connsiteX194" fmla="*/ 3207598 w 4013640"/>
              <a:gd name="connsiteY194" fmla="*/ 888289 h 3645024"/>
              <a:gd name="connsiteX195" fmla="*/ 3208803 w 4013640"/>
              <a:gd name="connsiteY195" fmla="*/ 894717 h 3645024"/>
              <a:gd name="connsiteX196" fmla="*/ 3200768 w 4013640"/>
              <a:gd name="connsiteY196" fmla="*/ 891904 h 3645024"/>
              <a:gd name="connsiteX197" fmla="*/ 3072205 w 4013640"/>
              <a:gd name="connsiteY197" fmla="*/ 886281 h 3645024"/>
              <a:gd name="connsiteX198" fmla="*/ 3072205 w 4013640"/>
              <a:gd name="connsiteY198" fmla="*/ 886681 h 3645024"/>
              <a:gd name="connsiteX199" fmla="*/ 3072605 w 4013640"/>
              <a:gd name="connsiteY199" fmla="*/ 886281 h 3645024"/>
              <a:gd name="connsiteX200" fmla="*/ 3072206 w 4013640"/>
              <a:gd name="connsiteY200" fmla="*/ 886281 h 3645024"/>
              <a:gd name="connsiteX201" fmla="*/ 3078230 w 4013640"/>
              <a:gd name="connsiteY201" fmla="*/ 886280 h 3645024"/>
              <a:gd name="connsiteX202" fmla="*/ 3078632 w 4013640"/>
              <a:gd name="connsiteY202" fmla="*/ 886682 h 3645024"/>
              <a:gd name="connsiteX203" fmla="*/ 3077828 w 4013640"/>
              <a:gd name="connsiteY203" fmla="*/ 886682 h 3645024"/>
              <a:gd name="connsiteX204" fmla="*/ 3206794 w 4013640"/>
              <a:gd name="connsiteY204" fmla="*/ 885878 h 3645024"/>
              <a:gd name="connsiteX205" fmla="*/ 3206169 w 4013640"/>
              <a:gd name="connsiteY205" fmla="*/ 886503 h 3645024"/>
              <a:gd name="connsiteX206" fmla="*/ 3205991 w 4013640"/>
              <a:gd name="connsiteY206" fmla="*/ 886280 h 3645024"/>
              <a:gd name="connsiteX207" fmla="*/ 3072205 w 4013640"/>
              <a:gd name="connsiteY207" fmla="*/ 885477 h 3645024"/>
              <a:gd name="connsiteX208" fmla="*/ 3071402 w 4013640"/>
              <a:gd name="connsiteY208" fmla="*/ 886281 h 3645024"/>
              <a:gd name="connsiteX209" fmla="*/ 3071403 w 4013640"/>
              <a:gd name="connsiteY209" fmla="*/ 886281 h 3645024"/>
              <a:gd name="connsiteX210" fmla="*/ 3072205 w 4013640"/>
              <a:gd name="connsiteY210" fmla="*/ 885478 h 3645024"/>
              <a:gd name="connsiteX211" fmla="*/ 3093816 w 4013640"/>
              <a:gd name="connsiteY211" fmla="*/ 881111 h 3645024"/>
              <a:gd name="connsiteX212" fmla="*/ 3093499 w 4013640"/>
              <a:gd name="connsiteY212" fmla="*/ 881862 h 3645024"/>
              <a:gd name="connsiteX213" fmla="*/ 3093603 w 4013640"/>
              <a:gd name="connsiteY213" fmla="*/ 881239 h 3645024"/>
              <a:gd name="connsiteX214" fmla="*/ 954935 w 4013640"/>
              <a:gd name="connsiteY214" fmla="*/ 840480 h 3645024"/>
              <a:gd name="connsiteX215" fmla="*/ 963372 w 4013640"/>
              <a:gd name="connsiteY215" fmla="*/ 840480 h 3645024"/>
              <a:gd name="connsiteX216" fmla="*/ 962569 w 4013640"/>
              <a:gd name="connsiteY216" fmla="*/ 840882 h 3645024"/>
              <a:gd name="connsiteX217" fmla="*/ 955739 w 4013640"/>
              <a:gd name="connsiteY217" fmla="*/ 841284 h 3645024"/>
              <a:gd name="connsiteX218" fmla="*/ 955738 w 4013640"/>
              <a:gd name="connsiteY218" fmla="*/ 841284 h 3645024"/>
              <a:gd name="connsiteX219" fmla="*/ 954935 w 4013640"/>
              <a:gd name="connsiteY219" fmla="*/ 842488 h 3645024"/>
              <a:gd name="connsiteX220" fmla="*/ 954935 w 4013640"/>
              <a:gd name="connsiteY220" fmla="*/ 840881 h 3645024"/>
              <a:gd name="connsiteX221" fmla="*/ 955737 w 4013640"/>
              <a:gd name="connsiteY221" fmla="*/ 841282 h 3645024"/>
              <a:gd name="connsiteX222" fmla="*/ 1228636 w 4013640"/>
              <a:gd name="connsiteY222" fmla="*/ 796689 h 3645024"/>
              <a:gd name="connsiteX223" fmla="*/ 1228134 w 4013640"/>
              <a:gd name="connsiteY223" fmla="*/ 797090 h 3645024"/>
              <a:gd name="connsiteX224" fmla="*/ 1228135 w 4013640"/>
              <a:gd name="connsiteY224" fmla="*/ 797091 h 3645024"/>
              <a:gd name="connsiteX225" fmla="*/ 1228636 w 4013640"/>
              <a:gd name="connsiteY225" fmla="*/ 796691 h 3645024"/>
              <a:gd name="connsiteX226" fmla="*/ 1228636 w 4013640"/>
              <a:gd name="connsiteY226" fmla="*/ 796690 h 3645024"/>
              <a:gd name="connsiteX227" fmla="*/ 1157023 w 4013640"/>
              <a:gd name="connsiteY227" fmla="*/ 714730 h 3645024"/>
              <a:gd name="connsiteX228" fmla="*/ 1157426 w 4013640"/>
              <a:gd name="connsiteY228" fmla="*/ 715533 h 3645024"/>
              <a:gd name="connsiteX229" fmla="*/ 1155807 w 4013640"/>
              <a:gd name="connsiteY229" fmla="*/ 716046 h 3645024"/>
              <a:gd name="connsiteX230" fmla="*/ 1156237 w 4013640"/>
              <a:gd name="connsiteY230" fmla="*/ 712973 h 3645024"/>
              <a:gd name="connsiteX231" fmla="*/ 1155414 w 4013640"/>
              <a:gd name="connsiteY231" fmla="*/ 714327 h 3645024"/>
              <a:gd name="connsiteX232" fmla="*/ 1155012 w 4013640"/>
              <a:gd name="connsiteY232" fmla="*/ 713524 h 3645024"/>
              <a:gd name="connsiteX233" fmla="*/ 1161819 w 4013640"/>
              <a:gd name="connsiteY233" fmla="*/ 703779 h 3645024"/>
              <a:gd name="connsiteX234" fmla="*/ 1161591 w 4013640"/>
              <a:gd name="connsiteY234" fmla="*/ 710561 h 3645024"/>
              <a:gd name="connsiteX235" fmla="*/ 1156237 w 4013640"/>
              <a:gd name="connsiteY235" fmla="*/ 712973 h 3645024"/>
              <a:gd name="connsiteX236" fmla="*/ 1158315 w 4013640"/>
              <a:gd name="connsiteY236" fmla="*/ 701650 h 3645024"/>
              <a:gd name="connsiteX237" fmla="*/ 1162243 w 4013640"/>
              <a:gd name="connsiteY237" fmla="*/ 703078 h 3645024"/>
              <a:gd name="connsiteX238" fmla="*/ 1162244 w 4013640"/>
              <a:gd name="connsiteY238" fmla="*/ 703078 h 3645024"/>
              <a:gd name="connsiteX239" fmla="*/ 1161819 w 4013640"/>
              <a:gd name="connsiteY239" fmla="*/ 703779 h 3645024"/>
              <a:gd name="connsiteX240" fmla="*/ 1161829 w 4013640"/>
              <a:gd name="connsiteY240" fmla="*/ 703482 h 3645024"/>
              <a:gd name="connsiteX241" fmla="*/ 1159431 w 4013640"/>
              <a:gd name="connsiteY241" fmla="*/ 703882 h 3645024"/>
              <a:gd name="connsiteX242" fmla="*/ 1157824 w 4013640"/>
              <a:gd name="connsiteY242" fmla="*/ 701471 h 3645024"/>
              <a:gd name="connsiteX243" fmla="*/ 1158226 w 4013640"/>
              <a:gd name="connsiteY243" fmla="*/ 701471 h 3645024"/>
              <a:gd name="connsiteX244" fmla="*/ 1158315 w 4013640"/>
              <a:gd name="connsiteY244" fmla="*/ 701650 h 3645024"/>
              <a:gd name="connsiteX245" fmla="*/ 1192775 w 4013640"/>
              <a:gd name="connsiteY245" fmla="*/ 685802 h 3645024"/>
              <a:gd name="connsiteX246" fmla="*/ 1194784 w 4013640"/>
              <a:gd name="connsiteY246" fmla="*/ 686204 h 3645024"/>
              <a:gd name="connsiteX247" fmla="*/ 1194784 w 4013640"/>
              <a:gd name="connsiteY247" fmla="*/ 687811 h 3645024"/>
              <a:gd name="connsiteX248" fmla="*/ 1192775 w 4013640"/>
              <a:gd name="connsiteY248" fmla="*/ 685802 h 3645024"/>
              <a:gd name="connsiteX249" fmla="*/ 1222907 w 4013640"/>
              <a:gd name="connsiteY249" fmla="*/ 663706 h 3645024"/>
              <a:gd name="connsiteX250" fmla="*/ 1223711 w 4013640"/>
              <a:gd name="connsiteY250" fmla="*/ 664108 h 3645024"/>
              <a:gd name="connsiteX251" fmla="*/ 1221703 w 4013640"/>
              <a:gd name="connsiteY251" fmla="*/ 665313 h 3645024"/>
              <a:gd name="connsiteX252" fmla="*/ 1226122 w 4013640"/>
              <a:gd name="connsiteY252" fmla="*/ 660893 h 3645024"/>
              <a:gd name="connsiteX253" fmla="*/ 1223712 w 4013640"/>
              <a:gd name="connsiteY253" fmla="*/ 664107 h 3645024"/>
              <a:gd name="connsiteX254" fmla="*/ 1223311 w 4013640"/>
              <a:gd name="connsiteY254" fmla="*/ 663705 h 3645024"/>
              <a:gd name="connsiteX255" fmla="*/ 1226122 w 4013640"/>
              <a:gd name="connsiteY255" fmla="*/ 660893 h 3645024"/>
              <a:gd name="connsiteX256" fmla="*/ 1280363 w 4013640"/>
              <a:gd name="connsiteY256" fmla="*/ 653662 h 3645024"/>
              <a:gd name="connsiteX257" fmla="*/ 1281350 w 4013640"/>
              <a:gd name="connsiteY257" fmla="*/ 653941 h 3645024"/>
              <a:gd name="connsiteX258" fmla="*/ 1281167 w 4013640"/>
              <a:gd name="connsiteY258" fmla="*/ 654064 h 3645024"/>
              <a:gd name="connsiteX259" fmla="*/ 1277354 w 4013640"/>
              <a:gd name="connsiteY259" fmla="*/ 653099 h 3645024"/>
              <a:gd name="connsiteX260" fmla="*/ 1276342 w 4013640"/>
              <a:gd name="connsiteY260" fmla="*/ 656474 h 3645024"/>
              <a:gd name="connsiteX261" fmla="*/ 1275237 w 4013640"/>
              <a:gd name="connsiteY261" fmla="*/ 653611 h 3645024"/>
              <a:gd name="connsiteX262" fmla="*/ 1277547 w 4013640"/>
              <a:gd name="connsiteY262" fmla="*/ 652456 h 3645024"/>
              <a:gd name="connsiteX263" fmla="*/ 1278350 w 4013640"/>
              <a:gd name="connsiteY263" fmla="*/ 652858 h 3645024"/>
              <a:gd name="connsiteX264" fmla="*/ 1277354 w 4013640"/>
              <a:gd name="connsiteY264" fmla="*/ 653099 h 3645024"/>
              <a:gd name="connsiteX265" fmla="*/ 1433031 w 4013640"/>
              <a:gd name="connsiteY265" fmla="*/ 613888 h 3645024"/>
              <a:gd name="connsiteX266" fmla="*/ 1394864 w 4013640"/>
              <a:gd name="connsiteY266" fmla="*/ 634378 h 3645024"/>
              <a:gd name="connsiteX267" fmla="*/ 1362321 w 4013640"/>
              <a:gd name="connsiteY267" fmla="*/ 659689 h 3645024"/>
              <a:gd name="connsiteX268" fmla="*/ 1329779 w 4013640"/>
              <a:gd name="connsiteY268" fmla="*/ 684196 h 3645024"/>
              <a:gd name="connsiteX269" fmla="*/ 1315316 w 4013640"/>
              <a:gd name="connsiteY269" fmla="*/ 696650 h 3645024"/>
              <a:gd name="connsiteX270" fmla="*/ 1286791 w 4013640"/>
              <a:gd name="connsiteY270" fmla="*/ 717140 h 3645024"/>
              <a:gd name="connsiteX271" fmla="*/ 1267506 w 4013640"/>
              <a:gd name="connsiteY271" fmla="*/ 727586 h 3645024"/>
              <a:gd name="connsiteX272" fmla="*/ 1226527 w 4013640"/>
              <a:gd name="connsiteY272" fmla="*/ 764548 h 3645024"/>
              <a:gd name="connsiteX273" fmla="*/ 1213269 w 4013640"/>
              <a:gd name="connsiteY273" fmla="*/ 774190 h 3645024"/>
              <a:gd name="connsiteX274" fmla="*/ 1146176 w 4013640"/>
              <a:gd name="connsiteY274" fmla="*/ 812357 h 3645024"/>
              <a:gd name="connsiteX275" fmla="*/ 1098769 w 4013640"/>
              <a:gd name="connsiteY275" fmla="*/ 840882 h 3645024"/>
              <a:gd name="connsiteX276" fmla="*/ 1063814 w 4013640"/>
              <a:gd name="connsiteY276" fmla="*/ 867398 h 3645024"/>
              <a:gd name="connsiteX277" fmla="*/ 1027657 w 4013640"/>
              <a:gd name="connsiteY277" fmla="*/ 897128 h 3645024"/>
              <a:gd name="connsiteX278" fmla="*/ 965384 w 4013640"/>
              <a:gd name="connsiteY278" fmla="*/ 943330 h 3645024"/>
              <a:gd name="connsiteX279" fmla="*/ 921994 w 4013640"/>
              <a:gd name="connsiteY279" fmla="*/ 972257 h 3645024"/>
              <a:gd name="connsiteX280" fmla="*/ 904719 w 4013640"/>
              <a:gd name="connsiteY280" fmla="*/ 989131 h 3645024"/>
              <a:gd name="connsiteX281" fmla="*/ 891862 w 4013640"/>
              <a:gd name="connsiteY281" fmla="*/ 997970 h 3645024"/>
              <a:gd name="connsiteX282" fmla="*/ 821956 w 4013640"/>
              <a:gd name="connsiteY282" fmla="*/ 1040556 h 3645024"/>
              <a:gd name="connsiteX283" fmla="*/ 813519 w 4013640"/>
              <a:gd name="connsiteY283" fmla="*/ 1047386 h 3645024"/>
              <a:gd name="connsiteX284" fmla="*/ 754461 w 4013640"/>
              <a:gd name="connsiteY284" fmla="*/ 1087964 h 3645024"/>
              <a:gd name="connsiteX285" fmla="*/ 740801 w 4013640"/>
              <a:gd name="connsiteY285" fmla="*/ 1100820 h 3645024"/>
              <a:gd name="connsiteX286" fmla="*/ 740802 w 4013640"/>
              <a:gd name="connsiteY286" fmla="*/ 1100821 h 3645024"/>
              <a:gd name="connsiteX287" fmla="*/ 754462 w 4013640"/>
              <a:gd name="connsiteY287" fmla="*/ 1087965 h 3645024"/>
              <a:gd name="connsiteX288" fmla="*/ 813520 w 4013640"/>
              <a:gd name="connsiteY288" fmla="*/ 1047387 h 3645024"/>
              <a:gd name="connsiteX289" fmla="*/ 821957 w 4013640"/>
              <a:gd name="connsiteY289" fmla="*/ 1040557 h 3645024"/>
              <a:gd name="connsiteX290" fmla="*/ 891863 w 4013640"/>
              <a:gd name="connsiteY290" fmla="*/ 997971 h 3645024"/>
              <a:gd name="connsiteX291" fmla="*/ 904719 w 4013640"/>
              <a:gd name="connsiteY291" fmla="*/ 989132 h 3645024"/>
              <a:gd name="connsiteX292" fmla="*/ 921994 w 4013640"/>
              <a:gd name="connsiteY292" fmla="*/ 972258 h 3645024"/>
              <a:gd name="connsiteX293" fmla="*/ 965385 w 4013640"/>
              <a:gd name="connsiteY293" fmla="*/ 943331 h 3645024"/>
              <a:gd name="connsiteX294" fmla="*/ 1027657 w 4013640"/>
              <a:gd name="connsiteY294" fmla="*/ 897129 h 3645024"/>
              <a:gd name="connsiteX295" fmla="*/ 1063814 w 4013640"/>
              <a:gd name="connsiteY295" fmla="*/ 867399 h 3645024"/>
              <a:gd name="connsiteX296" fmla="*/ 1098769 w 4013640"/>
              <a:gd name="connsiteY296" fmla="*/ 840883 h 3645024"/>
              <a:gd name="connsiteX297" fmla="*/ 1146176 w 4013640"/>
              <a:gd name="connsiteY297" fmla="*/ 812358 h 3645024"/>
              <a:gd name="connsiteX298" fmla="*/ 1213269 w 4013640"/>
              <a:gd name="connsiteY298" fmla="*/ 774191 h 3645024"/>
              <a:gd name="connsiteX299" fmla="*/ 1226527 w 4013640"/>
              <a:gd name="connsiteY299" fmla="*/ 764549 h 3645024"/>
              <a:gd name="connsiteX300" fmla="*/ 1267506 w 4013640"/>
              <a:gd name="connsiteY300" fmla="*/ 727587 h 3645024"/>
              <a:gd name="connsiteX301" fmla="*/ 1286791 w 4013640"/>
              <a:gd name="connsiteY301" fmla="*/ 717141 h 3645024"/>
              <a:gd name="connsiteX302" fmla="*/ 1315316 w 4013640"/>
              <a:gd name="connsiteY302" fmla="*/ 696651 h 3645024"/>
              <a:gd name="connsiteX303" fmla="*/ 1329779 w 4013640"/>
              <a:gd name="connsiteY303" fmla="*/ 684197 h 3645024"/>
              <a:gd name="connsiteX304" fmla="*/ 1362321 w 4013640"/>
              <a:gd name="connsiteY304" fmla="*/ 659690 h 3645024"/>
              <a:gd name="connsiteX305" fmla="*/ 1394864 w 4013640"/>
              <a:gd name="connsiteY305" fmla="*/ 634379 h 3645024"/>
              <a:gd name="connsiteX306" fmla="*/ 1433031 w 4013640"/>
              <a:gd name="connsiteY306" fmla="*/ 613889 h 3645024"/>
              <a:gd name="connsiteX307" fmla="*/ 1443878 w 4013640"/>
              <a:gd name="connsiteY307" fmla="*/ 619514 h 3645024"/>
              <a:gd name="connsiteX308" fmla="*/ 1443878 w 4013640"/>
              <a:gd name="connsiteY308" fmla="*/ 619513 h 3645024"/>
              <a:gd name="connsiteX309" fmla="*/ 1433031 w 4013640"/>
              <a:gd name="connsiteY309" fmla="*/ 613888 h 3645024"/>
              <a:gd name="connsiteX310" fmla="*/ 1292412 w 4013640"/>
              <a:gd name="connsiteY310" fmla="*/ 610673 h 3645024"/>
              <a:gd name="connsiteX311" fmla="*/ 1292010 w 4013640"/>
              <a:gd name="connsiteY311" fmla="*/ 611878 h 3645024"/>
              <a:gd name="connsiteX312" fmla="*/ 1290805 w 4013640"/>
              <a:gd name="connsiteY312" fmla="*/ 611075 h 3645024"/>
              <a:gd name="connsiteX313" fmla="*/ 1383612 w 4013640"/>
              <a:gd name="connsiteY313" fmla="*/ 590987 h 3645024"/>
              <a:gd name="connsiteX314" fmla="*/ 1384416 w 4013640"/>
              <a:gd name="connsiteY314" fmla="*/ 590987 h 3645024"/>
              <a:gd name="connsiteX315" fmla="*/ 1385621 w 4013640"/>
              <a:gd name="connsiteY315" fmla="*/ 590987 h 3645024"/>
              <a:gd name="connsiteX316" fmla="*/ 1384717 w 4013640"/>
              <a:gd name="connsiteY316" fmla="*/ 591590 h 3645024"/>
              <a:gd name="connsiteX317" fmla="*/ 1384817 w 4013640"/>
              <a:gd name="connsiteY317" fmla="*/ 591790 h 3645024"/>
              <a:gd name="connsiteX318" fmla="*/ 1378389 w 4013640"/>
              <a:gd name="connsiteY318" fmla="*/ 599022 h 3645024"/>
              <a:gd name="connsiteX319" fmla="*/ 1378389 w 4013640"/>
              <a:gd name="connsiteY319" fmla="*/ 598219 h 3645024"/>
              <a:gd name="connsiteX320" fmla="*/ 1384051 w 4013640"/>
              <a:gd name="connsiteY320" fmla="*/ 591425 h 3645024"/>
              <a:gd name="connsiteX321" fmla="*/ 1406512 w 4013640"/>
              <a:gd name="connsiteY321" fmla="*/ 575319 h 3645024"/>
              <a:gd name="connsiteX322" fmla="*/ 1406914 w 4013640"/>
              <a:gd name="connsiteY322" fmla="*/ 575721 h 3645024"/>
              <a:gd name="connsiteX323" fmla="*/ 1400486 w 4013640"/>
              <a:gd name="connsiteY323" fmla="*/ 580944 h 3645024"/>
              <a:gd name="connsiteX324" fmla="*/ 1406512 w 4013640"/>
              <a:gd name="connsiteY324" fmla="*/ 575319 h 3645024"/>
              <a:gd name="connsiteX325" fmla="*/ 1407717 w 4013640"/>
              <a:gd name="connsiteY325" fmla="*/ 573712 h 3645024"/>
              <a:gd name="connsiteX326" fmla="*/ 1406914 w 4013640"/>
              <a:gd name="connsiteY326" fmla="*/ 575319 h 3645024"/>
              <a:gd name="connsiteX327" fmla="*/ 1406512 w 4013640"/>
              <a:gd name="connsiteY327" fmla="*/ 574917 h 3645024"/>
              <a:gd name="connsiteX328" fmla="*/ 1442579 w 4013640"/>
              <a:gd name="connsiteY328" fmla="*/ 548325 h 3645024"/>
              <a:gd name="connsiteX329" fmla="*/ 1434385 w 4013640"/>
              <a:gd name="connsiteY329" fmla="*/ 558645 h 3645024"/>
              <a:gd name="connsiteX330" fmla="*/ 1417762 w 4013640"/>
              <a:gd name="connsiteY330" fmla="*/ 566479 h 3645024"/>
              <a:gd name="connsiteX331" fmla="*/ 1431020 w 4013640"/>
              <a:gd name="connsiteY331" fmla="*/ 553272 h 3645024"/>
              <a:gd name="connsiteX332" fmla="*/ 1452165 w 4013640"/>
              <a:gd name="connsiteY332" fmla="*/ 539867 h 3645024"/>
              <a:gd name="connsiteX333" fmla="*/ 1450540 w 4013640"/>
              <a:gd name="connsiteY333" fmla="*/ 541004 h 3645024"/>
              <a:gd name="connsiteX334" fmla="*/ 1450706 w 4013640"/>
              <a:gd name="connsiteY334" fmla="*/ 541170 h 3645024"/>
              <a:gd name="connsiteX335" fmla="*/ 1444278 w 4013640"/>
              <a:gd name="connsiteY335" fmla="*/ 547999 h 3645024"/>
              <a:gd name="connsiteX336" fmla="*/ 1443996 w 4013640"/>
              <a:gd name="connsiteY336" fmla="*/ 547718 h 3645024"/>
              <a:gd name="connsiteX337" fmla="*/ 1442579 w 4013640"/>
              <a:gd name="connsiteY337" fmla="*/ 548325 h 3645024"/>
              <a:gd name="connsiteX338" fmla="*/ 1443474 w 4013640"/>
              <a:gd name="connsiteY338" fmla="*/ 547196 h 3645024"/>
              <a:gd name="connsiteX339" fmla="*/ 1449708 w 4013640"/>
              <a:gd name="connsiteY339" fmla="*/ 540573 h 3645024"/>
              <a:gd name="connsiteX340" fmla="*/ 1449501 w 4013640"/>
              <a:gd name="connsiteY340" fmla="*/ 540366 h 3645024"/>
              <a:gd name="connsiteX341" fmla="*/ 1454322 w 4013640"/>
              <a:gd name="connsiteY341" fmla="*/ 538357 h 3645024"/>
              <a:gd name="connsiteX342" fmla="*/ 1455929 w 4013640"/>
              <a:gd name="connsiteY342" fmla="*/ 539161 h 3645024"/>
              <a:gd name="connsiteX343" fmla="*/ 1452165 w 4013640"/>
              <a:gd name="connsiteY343" fmla="*/ 539867 h 3645024"/>
              <a:gd name="connsiteX344" fmla="*/ 1520612 w 4013640"/>
              <a:gd name="connsiteY344" fmla="*/ 491753 h 3645024"/>
              <a:gd name="connsiteX345" fmla="*/ 1522621 w 4013640"/>
              <a:gd name="connsiteY345" fmla="*/ 491753 h 3645024"/>
              <a:gd name="connsiteX346" fmla="*/ 1522621 w 4013640"/>
              <a:gd name="connsiteY346" fmla="*/ 493762 h 3645024"/>
              <a:gd name="connsiteX347" fmla="*/ 1520612 w 4013640"/>
              <a:gd name="connsiteY347" fmla="*/ 491753 h 3645024"/>
              <a:gd name="connsiteX348" fmla="*/ 1708237 w 4013640"/>
              <a:gd name="connsiteY348" fmla="*/ 436310 h 3645024"/>
              <a:gd name="connsiteX349" fmla="*/ 1708639 w 4013640"/>
              <a:gd name="connsiteY349" fmla="*/ 436712 h 3645024"/>
              <a:gd name="connsiteX350" fmla="*/ 1708544 w 4013640"/>
              <a:gd name="connsiteY350" fmla="*/ 436822 h 3645024"/>
              <a:gd name="connsiteX351" fmla="*/ 1711276 w 4013640"/>
              <a:gd name="connsiteY351" fmla="*/ 435908 h 3645024"/>
              <a:gd name="connsiteX352" fmla="*/ 1711850 w 4013640"/>
              <a:gd name="connsiteY352" fmla="*/ 435908 h 3645024"/>
              <a:gd name="connsiteX353" fmla="*/ 1711448 w 4013640"/>
              <a:gd name="connsiteY353" fmla="*/ 436310 h 3645024"/>
              <a:gd name="connsiteX354" fmla="*/ 1705422 w 4013640"/>
              <a:gd name="connsiteY354" fmla="*/ 435908 h 3645024"/>
              <a:gd name="connsiteX355" fmla="*/ 1706601 w 4013640"/>
              <a:gd name="connsiteY355" fmla="*/ 435908 h 3645024"/>
              <a:gd name="connsiteX356" fmla="*/ 1706226 w 4013640"/>
              <a:gd name="connsiteY356" fmla="*/ 436711 h 3645024"/>
              <a:gd name="connsiteX357" fmla="*/ 1709038 w 4013640"/>
              <a:gd name="connsiteY357" fmla="*/ 430685 h 3645024"/>
              <a:gd name="connsiteX358" fmla="*/ 1711276 w 4013640"/>
              <a:gd name="connsiteY358" fmla="*/ 435908 h 3645024"/>
              <a:gd name="connsiteX359" fmla="*/ 1706601 w 4013640"/>
              <a:gd name="connsiteY359" fmla="*/ 435908 h 3645024"/>
              <a:gd name="connsiteX360" fmla="*/ 2588085 w 4013640"/>
              <a:gd name="connsiteY360" fmla="*/ 419035 h 3645024"/>
              <a:gd name="connsiteX361" fmla="*/ 2584470 w 4013640"/>
              <a:gd name="connsiteY361" fmla="*/ 421847 h 3645024"/>
              <a:gd name="connsiteX362" fmla="*/ 2584470 w 4013640"/>
              <a:gd name="connsiteY362" fmla="*/ 421848 h 3645024"/>
              <a:gd name="connsiteX363" fmla="*/ 2588085 w 4013640"/>
              <a:gd name="connsiteY363" fmla="*/ 419036 h 3645024"/>
              <a:gd name="connsiteX364" fmla="*/ 2588889 w 4013640"/>
              <a:gd name="connsiteY364" fmla="*/ 423856 h 3645024"/>
              <a:gd name="connsiteX365" fmla="*/ 2588085 w 4013640"/>
              <a:gd name="connsiteY365" fmla="*/ 419035 h 3645024"/>
              <a:gd name="connsiteX366" fmla="*/ 2068208 w 4013640"/>
              <a:gd name="connsiteY366" fmla="*/ 401759 h 3645024"/>
              <a:gd name="connsiteX367" fmla="*/ 2070217 w 4013640"/>
              <a:gd name="connsiteY367" fmla="*/ 404571 h 3645024"/>
              <a:gd name="connsiteX368" fmla="*/ 2066199 w 4013640"/>
              <a:gd name="connsiteY368" fmla="*/ 406580 h 3645024"/>
              <a:gd name="connsiteX369" fmla="*/ 2064994 w 4013640"/>
              <a:gd name="connsiteY369" fmla="*/ 404973 h 3645024"/>
              <a:gd name="connsiteX370" fmla="*/ 2068208 w 4013640"/>
              <a:gd name="connsiteY370" fmla="*/ 401759 h 3645024"/>
              <a:gd name="connsiteX371" fmla="*/ 2608575 w 4013640"/>
              <a:gd name="connsiteY371" fmla="*/ 399750 h 3645024"/>
              <a:gd name="connsiteX372" fmla="*/ 2596924 w 4013640"/>
              <a:gd name="connsiteY372" fmla="*/ 410598 h 3645024"/>
              <a:gd name="connsiteX373" fmla="*/ 2596271 w 4013640"/>
              <a:gd name="connsiteY373" fmla="*/ 417880 h 3645024"/>
              <a:gd name="connsiteX374" fmla="*/ 2596924 w 4013640"/>
              <a:gd name="connsiteY374" fmla="*/ 410599 h 3645024"/>
              <a:gd name="connsiteX375" fmla="*/ 2608575 w 4013640"/>
              <a:gd name="connsiteY375" fmla="*/ 399751 h 3645024"/>
              <a:gd name="connsiteX376" fmla="*/ 2616560 w 4013640"/>
              <a:gd name="connsiteY376" fmla="*/ 400253 h 3645024"/>
              <a:gd name="connsiteX377" fmla="*/ 2621833 w 4013640"/>
              <a:gd name="connsiteY377" fmla="*/ 406179 h 3645024"/>
              <a:gd name="connsiteX378" fmla="*/ 2621833 w 4013640"/>
              <a:gd name="connsiteY378" fmla="*/ 406178 h 3645024"/>
              <a:gd name="connsiteX379" fmla="*/ 2608575 w 4013640"/>
              <a:gd name="connsiteY379" fmla="*/ 399750 h 3645024"/>
              <a:gd name="connsiteX380" fmla="*/ 2520841 w 4013640"/>
              <a:gd name="connsiteY380" fmla="*/ 385940 h 3645024"/>
              <a:gd name="connsiteX381" fmla="*/ 2507332 w 4013640"/>
              <a:gd name="connsiteY381" fmla="*/ 394527 h 3645024"/>
              <a:gd name="connsiteX382" fmla="*/ 2505725 w 4013640"/>
              <a:gd name="connsiteY382" fmla="*/ 404973 h 3645024"/>
              <a:gd name="connsiteX383" fmla="*/ 2512957 w 4013640"/>
              <a:gd name="connsiteY383" fmla="*/ 410598 h 3645024"/>
              <a:gd name="connsiteX384" fmla="*/ 2512958 w 4013640"/>
              <a:gd name="connsiteY384" fmla="*/ 410598 h 3645024"/>
              <a:gd name="connsiteX385" fmla="*/ 2505726 w 4013640"/>
              <a:gd name="connsiteY385" fmla="*/ 404973 h 3645024"/>
              <a:gd name="connsiteX386" fmla="*/ 2507333 w 4013640"/>
              <a:gd name="connsiteY386" fmla="*/ 394527 h 3645024"/>
              <a:gd name="connsiteX387" fmla="*/ 2520842 w 4013640"/>
              <a:gd name="connsiteY387" fmla="*/ 385940 h 3645024"/>
              <a:gd name="connsiteX388" fmla="*/ 2075441 w 4013640"/>
              <a:gd name="connsiteY388" fmla="*/ 364396 h 3645024"/>
              <a:gd name="connsiteX389" fmla="*/ 2075842 w 4013640"/>
              <a:gd name="connsiteY389" fmla="*/ 365199 h 3645024"/>
              <a:gd name="connsiteX390" fmla="*/ 2074196 w 4013640"/>
              <a:gd name="connsiteY390" fmla="*/ 365570 h 3645024"/>
              <a:gd name="connsiteX391" fmla="*/ 1973399 w 4013640"/>
              <a:gd name="connsiteY391" fmla="*/ 358369 h 3645024"/>
              <a:gd name="connsiteX392" fmla="*/ 1974201 w 4013640"/>
              <a:gd name="connsiteY392" fmla="*/ 358771 h 3645024"/>
              <a:gd name="connsiteX393" fmla="*/ 1973779 w 4013640"/>
              <a:gd name="connsiteY393" fmla="*/ 359131 h 3645024"/>
              <a:gd name="connsiteX394" fmla="*/ 2077851 w 4013640"/>
              <a:gd name="connsiteY394" fmla="*/ 357967 h 3645024"/>
              <a:gd name="connsiteX395" fmla="*/ 2079056 w 4013640"/>
              <a:gd name="connsiteY395" fmla="*/ 358369 h 3645024"/>
              <a:gd name="connsiteX396" fmla="*/ 2073029 w 4013640"/>
              <a:gd name="connsiteY396" fmla="*/ 365199 h 3645024"/>
              <a:gd name="connsiteX397" fmla="*/ 2072226 w 4013640"/>
              <a:gd name="connsiteY397" fmla="*/ 363993 h 3645024"/>
              <a:gd name="connsiteX398" fmla="*/ 2077851 w 4013640"/>
              <a:gd name="connsiteY398" fmla="*/ 357967 h 3645024"/>
              <a:gd name="connsiteX399" fmla="*/ 1972992 w 4013640"/>
              <a:gd name="connsiteY399" fmla="*/ 357565 h 3645024"/>
              <a:gd name="connsiteX400" fmla="*/ 1971788 w 4013640"/>
              <a:gd name="connsiteY400" fmla="*/ 358369 h 3645024"/>
              <a:gd name="connsiteX401" fmla="*/ 1970983 w 4013640"/>
              <a:gd name="connsiteY401" fmla="*/ 358369 h 3645024"/>
              <a:gd name="connsiteX402" fmla="*/ 2445460 w 4013640"/>
              <a:gd name="connsiteY402" fmla="*/ 346718 h 3645024"/>
              <a:gd name="connsiteX403" fmla="*/ 2444656 w 4013640"/>
              <a:gd name="connsiteY403" fmla="*/ 347923 h 3645024"/>
              <a:gd name="connsiteX404" fmla="*/ 2443853 w 4013640"/>
              <a:gd name="connsiteY404" fmla="*/ 347521 h 3645024"/>
              <a:gd name="connsiteX405" fmla="*/ 2765663 w 4013640"/>
              <a:gd name="connsiteY405" fmla="*/ 316184 h 3645024"/>
              <a:gd name="connsiteX406" fmla="*/ 2760842 w 4013640"/>
              <a:gd name="connsiteY406" fmla="*/ 318997 h 3645024"/>
              <a:gd name="connsiteX407" fmla="*/ 2741959 w 4013640"/>
              <a:gd name="connsiteY407" fmla="*/ 318997 h 3645024"/>
              <a:gd name="connsiteX408" fmla="*/ 2735129 w 4013640"/>
              <a:gd name="connsiteY408" fmla="*/ 325827 h 3645024"/>
              <a:gd name="connsiteX409" fmla="*/ 2735129 w 4013640"/>
              <a:gd name="connsiteY409" fmla="*/ 325828 h 3645024"/>
              <a:gd name="connsiteX410" fmla="*/ 2741959 w 4013640"/>
              <a:gd name="connsiteY410" fmla="*/ 318998 h 3645024"/>
              <a:gd name="connsiteX411" fmla="*/ 2760842 w 4013640"/>
              <a:gd name="connsiteY411" fmla="*/ 318998 h 3645024"/>
              <a:gd name="connsiteX412" fmla="*/ 2765662 w 4013640"/>
              <a:gd name="connsiteY412" fmla="*/ 316186 h 3645024"/>
              <a:gd name="connsiteX413" fmla="*/ 2743565 w 4013640"/>
              <a:gd name="connsiteY413" fmla="*/ 219360 h 3645024"/>
              <a:gd name="connsiteX414" fmla="*/ 2742762 w 4013640"/>
              <a:gd name="connsiteY414" fmla="*/ 221369 h 3645024"/>
              <a:gd name="connsiteX415" fmla="*/ 2741155 w 4013640"/>
              <a:gd name="connsiteY415" fmla="*/ 220565 h 3645024"/>
              <a:gd name="connsiteX416" fmla="*/ 2743565 w 4013640"/>
              <a:gd name="connsiteY416" fmla="*/ 219360 h 3645024"/>
              <a:gd name="connsiteX417" fmla="*/ 2664017 w 4013640"/>
              <a:gd name="connsiteY417" fmla="*/ 108073 h 3645024"/>
              <a:gd name="connsiteX418" fmla="*/ 2682498 w 4013640"/>
              <a:gd name="connsiteY418" fmla="*/ 123340 h 3645024"/>
              <a:gd name="connsiteX419" fmla="*/ 2654776 w 4013640"/>
              <a:gd name="connsiteY419" fmla="*/ 123340 h 3645024"/>
              <a:gd name="connsiteX420" fmla="*/ 2664017 w 4013640"/>
              <a:gd name="connsiteY420" fmla="*/ 108073 h 3645024"/>
              <a:gd name="connsiteX421" fmla="*/ 2698971 w 4013640"/>
              <a:gd name="connsiteY421" fmla="*/ 105262 h 3645024"/>
              <a:gd name="connsiteX422" fmla="*/ 2699041 w 4013640"/>
              <a:gd name="connsiteY422" fmla="*/ 106042 h 3645024"/>
              <a:gd name="connsiteX423" fmla="*/ 2698569 w 4013640"/>
              <a:gd name="connsiteY423" fmla="*/ 106065 h 3645024"/>
              <a:gd name="connsiteX424" fmla="*/ 2721721 w 4013640"/>
              <a:gd name="connsiteY424" fmla="*/ 104910 h 3645024"/>
              <a:gd name="connsiteX425" fmla="*/ 2742763 w 4013640"/>
              <a:gd name="connsiteY425" fmla="*/ 114903 h 3645024"/>
              <a:gd name="connsiteX426" fmla="*/ 2750396 w 4013640"/>
              <a:gd name="connsiteY426" fmla="*/ 117314 h 3645024"/>
              <a:gd name="connsiteX427" fmla="*/ 2778519 w 4013640"/>
              <a:gd name="connsiteY427" fmla="*/ 129366 h 3645024"/>
              <a:gd name="connsiteX428" fmla="*/ 2795795 w 4013640"/>
              <a:gd name="connsiteY428" fmla="*/ 136196 h 3645024"/>
              <a:gd name="connsiteX429" fmla="*/ 2831552 w 4013640"/>
              <a:gd name="connsiteY429" fmla="*/ 139812 h 3645024"/>
              <a:gd name="connsiteX430" fmla="*/ 2842399 w 4013640"/>
              <a:gd name="connsiteY430" fmla="*/ 139410 h 3645024"/>
              <a:gd name="connsiteX431" fmla="*/ 2878156 w 4013640"/>
              <a:gd name="connsiteY431" fmla="*/ 137402 h 3645024"/>
              <a:gd name="connsiteX432" fmla="*/ 2897440 w 4013640"/>
              <a:gd name="connsiteY432" fmla="*/ 147446 h 3645024"/>
              <a:gd name="connsiteX433" fmla="*/ 2895431 w 4013640"/>
              <a:gd name="connsiteY433" fmla="*/ 167935 h 3645024"/>
              <a:gd name="connsiteX434" fmla="*/ 2908689 w 4013640"/>
              <a:gd name="connsiteY434" fmla="*/ 180792 h 3645024"/>
              <a:gd name="connsiteX435" fmla="*/ 2902663 w 4013640"/>
              <a:gd name="connsiteY435" fmla="*/ 188827 h 3645024"/>
              <a:gd name="connsiteX436" fmla="*/ 2893824 w 4013640"/>
              <a:gd name="connsiteY436" fmla="*/ 210924 h 3645024"/>
              <a:gd name="connsiteX437" fmla="*/ 2899851 w 4013640"/>
              <a:gd name="connsiteY437" fmla="*/ 234226 h 3645024"/>
              <a:gd name="connsiteX438" fmla="*/ 2895029 w 4013640"/>
              <a:gd name="connsiteY438" fmla="*/ 278821 h 3645024"/>
              <a:gd name="connsiteX439" fmla="*/ 2911502 w 4013640"/>
              <a:gd name="connsiteY439" fmla="*/ 298909 h 3645024"/>
              <a:gd name="connsiteX440" fmla="*/ 2920340 w 4013640"/>
              <a:gd name="connsiteY440" fmla="*/ 308551 h 3645024"/>
              <a:gd name="connsiteX441" fmla="*/ 2945249 w 4013640"/>
              <a:gd name="connsiteY441" fmla="*/ 329041 h 3645024"/>
              <a:gd name="connsiteX442" fmla="*/ 2956499 w 4013640"/>
              <a:gd name="connsiteY442" fmla="*/ 334665 h 3645024"/>
              <a:gd name="connsiteX443" fmla="*/ 2964132 w 4013640"/>
              <a:gd name="connsiteY443" fmla="*/ 321407 h 3645024"/>
              <a:gd name="connsiteX444" fmla="*/ 2961320 w 4013640"/>
              <a:gd name="connsiteY444" fmla="*/ 304935 h 3645024"/>
              <a:gd name="connsiteX445" fmla="*/ 2958909 w 4013640"/>
              <a:gd name="connsiteY445" fmla="*/ 290874 h 3645024"/>
              <a:gd name="connsiteX446" fmla="*/ 3005915 w 4013640"/>
              <a:gd name="connsiteY446" fmla="*/ 300114 h 3645024"/>
              <a:gd name="connsiteX447" fmla="*/ 3026807 w 4013640"/>
              <a:gd name="connsiteY447" fmla="*/ 318997 h 3645024"/>
              <a:gd name="connsiteX448" fmla="*/ 3042877 w 4013640"/>
              <a:gd name="connsiteY448" fmla="*/ 345513 h 3645024"/>
              <a:gd name="connsiteX449" fmla="*/ 3116801 w 4013640"/>
              <a:gd name="connsiteY449" fmla="*/ 307346 h 3645024"/>
              <a:gd name="connsiteX450" fmla="*/ 3133674 w 4013640"/>
              <a:gd name="connsiteY450" fmla="*/ 311765 h 3645024"/>
              <a:gd name="connsiteX451" fmla="*/ 3159789 w 4013640"/>
              <a:gd name="connsiteY451" fmla="*/ 298909 h 3645024"/>
              <a:gd name="connsiteX452" fmla="*/ 3165012 w 4013640"/>
              <a:gd name="connsiteY452" fmla="*/ 288463 h 3645024"/>
              <a:gd name="connsiteX453" fmla="*/ 3199563 w 4013640"/>
              <a:gd name="connsiteY453" fmla="*/ 266768 h 3645024"/>
              <a:gd name="connsiteX454" fmla="*/ 3204786 w 4013640"/>
              <a:gd name="connsiteY454" fmla="*/ 280026 h 3645024"/>
              <a:gd name="connsiteX455" fmla="*/ 3189921 w 4013640"/>
              <a:gd name="connsiteY455" fmla="*/ 332657 h 3645024"/>
              <a:gd name="connsiteX456" fmla="*/ 3184296 w 4013640"/>
              <a:gd name="connsiteY456" fmla="*/ 345111 h 3645024"/>
              <a:gd name="connsiteX457" fmla="*/ 3183091 w 4013640"/>
              <a:gd name="connsiteY457" fmla="*/ 401759 h 3645024"/>
              <a:gd name="connsiteX458" fmla="*/ 3196751 w 4013640"/>
              <a:gd name="connsiteY458" fmla="*/ 423454 h 3645024"/>
              <a:gd name="connsiteX459" fmla="*/ 3173448 w 4013640"/>
              <a:gd name="connsiteY459" fmla="*/ 475281 h 3645024"/>
              <a:gd name="connsiteX460" fmla="*/ 3153762 w 4013640"/>
              <a:gd name="connsiteY460" fmla="*/ 517064 h 3645024"/>
              <a:gd name="connsiteX461" fmla="*/ 3133674 w 4013640"/>
              <a:gd name="connsiteY461" fmla="*/ 559249 h 3645024"/>
              <a:gd name="connsiteX462" fmla="*/ 3124434 w 4013640"/>
              <a:gd name="connsiteY462" fmla="*/ 578935 h 3645024"/>
              <a:gd name="connsiteX463" fmla="*/ 3133674 w 4013640"/>
              <a:gd name="connsiteY463" fmla="*/ 627146 h 3645024"/>
              <a:gd name="connsiteX464" fmla="*/ 3152557 w 4013640"/>
              <a:gd name="connsiteY464" fmla="*/ 650046 h 3645024"/>
              <a:gd name="connsiteX465" fmla="*/ 3156173 w 4013640"/>
              <a:gd name="connsiteY465" fmla="*/ 654064 h 3645024"/>
              <a:gd name="connsiteX466" fmla="*/ 3152557 w 4013640"/>
              <a:gd name="connsiteY466" fmla="*/ 710310 h 3645024"/>
              <a:gd name="connsiteX467" fmla="*/ 3136085 w 4013640"/>
              <a:gd name="connsiteY467" fmla="*/ 730800 h 3645024"/>
              <a:gd name="connsiteX468" fmla="*/ 3109167 w 4013640"/>
              <a:gd name="connsiteY468" fmla="*/ 745263 h 3645024"/>
              <a:gd name="connsiteX469" fmla="*/ 3076223 w 4013640"/>
              <a:gd name="connsiteY469" fmla="*/ 796287 h 3645024"/>
              <a:gd name="connsiteX470" fmla="*/ 3075018 w 4013640"/>
              <a:gd name="connsiteY470" fmla="*/ 804322 h 3645024"/>
              <a:gd name="connsiteX471" fmla="*/ 3076223 w 4013640"/>
              <a:gd name="connsiteY471" fmla="*/ 808741 h 3645024"/>
              <a:gd name="connsiteX472" fmla="*/ 3099927 w 4013640"/>
              <a:gd name="connsiteY472" fmla="*/ 826419 h 3645024"/>
              <a:gd name="connsiteX473" fmla="*/ 3078634 w 4013640"/>
              <a:gd name="connsiteY473" fmla="*/ 854943 h 3645024"/>
              <a:gd name="connsiteX474" fmla="*/ 3096713 w 4013640"/>
              <a:gd name="connsiteY474" fmla="*/ 874228 h 3645024"/>
              <a:gd name="connsiteX475" fmla="*/ 3093900 w 4013640"/>
              <a:gd name="connsiteY475" fmla="*/ 880907 h 3645024"/>
              <a:gd name="connsiteX476" fmla="*/ 3093900 w 4013640"/>
              <a:gd name="connsiteY476" fmla="*/ 880908 h 3645024"/>
              <a:gd name="connsiteX477" fmla="*/ 3093815 w 4013640"/>
              <a:gd name="connsiteY477" fmla="*/ 881111 h 3645024"/>
              <a:gd name="connsiteX478" fmla="*/ 3093602 w 4013640"/>
              <a:gd name="connsiteY478" fmla="*/ 881239 h 3645024"/>
              <a:gd name="connsiteX479" fmla="*/ 3093900 w 4013640"/>
              <a:gd name="connsiteY479" fmla="*/ 879452 h 3645024"/>
              <a:gd name="connsiteX480" fmla="*/ 3093900 w 4013640"/>
              <a:gd name="connsiteY480" fmla="*/ 879451 h 3645024"/>
              <a:gd name="connsiteX481" fmla="*/ 3093602 w 4013640"/>
              <a:gd name="connsiteY481" fmla="*/ 881238 h 3645024"/>
              <a:gd name="connsiteX482" fmla="*/ 3086417 w 4013640"/>
              <a:gd name="connsiteY482" fmla="*/ 885578 h 3645024"/>
              <a:gd name="connsiteX483" fmla="*/ 3077428 w 4013640"/>
              <a:gd name="connsiteY483" fmla="*/ 885879 h 3645024"/>
              <a:gd name="connsiteX484" fmla="*/ 3077830 w 4013640"/>
              <a:gd name="connsiteY484" fmla="*/ 886281 h 3645024"/>
              <a:gd name="connsiteX485" fmla="*/ 3073007 w 4013640"/>
              <a:gd name="connsiteY485" fmla="*/ 886281 h 3645024"/>
              <a:gd name="connsiteX486" fmla="*/ 3073007 w 4013640"/>
              <a:gd name="connsiteY486" fmla="*/ 886682 h 3645024"/>
              <a:gd name="connsiteX487" fmla="*/ 3072205 w 4013640"/>
              <a:gd name="connsiteY487" fmla="*/ 886682 h 3645024"/>
              <a:gd name="connsiteX488" fmla="*/ 3072205 w 4013640"/>
              <a:gd name="connsiteY488" fmla="*/ 891905 h 3645024"/>
              <a:gd name="connsiteX489" fmla="*/ 3071803 w 4013640"/>
              <a:gd name="connsiteY489" fmla="*/ 891504 h 3645024"/>
              <a:gd name="connsiteX490" fmla="*/ 3052519 w 4013640"/>
              <a:gd name="connsiteY490" fmla="*/ 910386 h 3645024"/>
              <a:gd name="connsiteX491" fmla="*/ 3060152 w 4013640"/>
              <a:gd name="connsiteY491" fmla="*/ 925653 h 3645024"/>
              <a:gd name="connsiteX492" fmla="*/ 3091490 w 4013640"/>
              <a:gd name="connsiteY492" fmla="*/ 919627 h 3645024"/>
              <a:gd name="connsiteX493" fmla="*/ 3097918 w 4013640"/>
              <a:gd name="connsiteY493" fmla="*/ 910788 h 3645024"/>
              <a:gd name="connsiteX494" fmla="*/ 3126041 w 4013640"/>
              <a:gd name="connsiteY494" fmla="*/ 864987 h 3645024"/>
              <a:gd name="connsiteX495" fmla="*/ 3156976 w 4013640"/>
              <a:gd name="connsiteY495" fmla="*/ 834856 h 3645024"/>
              <a:gd name="connsiteX496" fmla="*/ 3169833 w 4013640"/>
              <a:gd name="connsiteY496" fmla="*/ 830888 h 3645024"/>
              <a:gd name="connsiteX497" fmla="*/ 3182663 w 4013640"/>
              <a:gd name="connsiteY497" fmla="*/ 835650 h 3645024"/>
              <a:gd name="connsiteX498" fmla="*/ 3181886 w 4013640"/>
              <a:gd name="connsiteY498" fmla="*/ 836061 h 3645024"/>
              <a:gd name="connsiteX499" fmla="*/ 3181887 w 4013640"/>
              <a:gd name="connsiteY499" fmla="*/ 836061 h 3645024"/>
              <a:gd name="connsiteX500" fmla="*/ 3182663 w 4013640"/>
              <a:gd name="connsiteY500" fmla="*/ 835651 h 3645024"/>
              <a:gd name="connsiteX501" fmla="*/ 3182689 w 4013640"/>
              <a:gd name="connsiteY501" fmla="*/ 835660 h 3645024"/>
              <a:gd name="connsiteX502" fmla="*/ 3183892 w 4013640"/>
              <a:gd name="connsiteY502" fmla="*/ 836463 h 3645024"/>
              <a:gd name="connsiteX503" fmla="*/ 3183894 w 4013640"/>
              <a:gd name="connsiteY503" fmla="*/ 836463 h 3645024"/>
              <a:gd name="connsiteX504" fmla="*/ 3182689 w 4013640"/>
              <a:gd name="connsiteY504" fmla="*/ 835659 h 3645024"/>
              <a:gd name="connsiteX505" fmla="*/ 3182663 w 4013640"/>
              <a:gd name="connsiteY505" fmla="*/ 835650 h 3645024"/>
              <a:gd name="connsiteX506" fmla="*/ 3188716 w 4013640"/>
              <a:gd name="connsiteY506" fmla="*/ 832445 h 3645024"/>
              <a:gd name="connsiteX507" fmla="*/ 3192331 w 4013640"/>
              <a:gd name="connsiteY507" fmla="*/ 836463 h 3645024"/>
              <a:gd name="connsiteX508" fmla="*/ 3205589 w 4013640"/>
              <a:gd name="connsiteY508" fmla="*/ 885075 h 3645024"/>
              <a:gd name="connsiteX509" fmla="*/ 3206393 w 4013640"/>
              <a:gd name="connsiteY509" fmla="*/ 884674 h 3645024"/>
              <a:gd name="connsiteX510" fmla="*/ 3200367 w 4013640"/>
              <a:gd name="connsiteY510" fmla="*/ 890700 h 3645024"/>
              <a:gd name="connsiteX511" fmla="*/ 3197152 w 4013640"/>
              <a:gd name="connsiteY511" fmla="*/ 909984 h 3645024"/>
              <a:gd name="connsiteX512" fmla="*/ 3186255 w 4013640"/>
              <a:gd name="connsiteY512" fmla="*/ 915107 h 3645024"/>
              <a:gd name="connsiteX513" fmla="*/ 3178892 w 4013640"/>
              <a:gd name="connsiteY513" fmla="*/ 924177 h 3645024"/>
              <a:gd name="connsiteX514" fmla="*/ 3177868 w 4013640"/>
              <a:gd name="connsiteY514" fmla="*/ 923644 h 3645024"/>
              <a:gd name="connsiteX515" fmla="*/ 3176970 w 4013640"/>
              <a:gd name="connsiteY515" fmla="*/ 925441 h 3645024"/>
              <a:gd name="connsiteX516" fmla="*/ 3173850 w 4013640"/>
              <a:gd name="connsiteY516" fmla="*/ 927260 h 3645024"/>
              <a:gd name="connsiteX517" fmla="*/ 3173851 w 4013640"/>
              <a:gd name="connsiteY517" fmla="*/ 927260 h 3645024"/>
              <a:gd name="connsiteX518" fmla="*/ 3176969 w 4013640"/>
              <a:gd name="connsiteY518" fmla="*/ 925443 h 3645024"/>
              <a:gd name="connsiteX519" fmla="*/ 3176970 w 4013640"/>
              <a:gd name="connsiteY519" fmla="*/ 925441 h 3645024"/>
              <a:gd name="connsiteX520" fmla="*/ 3176971 w 4013640"/>
              <a:gd name="connsiteY520" fmla="*/ 925441 h 3645024"/>
              <a:gd name="connsiteX521" fmla="*/ 3177868 w 4013640"/>
              <a:gd name="connsiteY521" fmla="*/ 923645 h 3645024"/>
              <a:gd name="connsiteX522" fmla="*/ 3178892 w 4013640"/>
              <a:gd name="connsiteY522" fmla="*/ 924178 h 3645024"/>
              <a:gd name="connsiteX523" fmla="*/ 3178892 w 4013640"/>
              <a:gd name="connsiteY523" fmla="*/ 924177 h 3645024"/>
              <a:gd name="connsiteX524" fmla="*/ 3187912 w 4013640"/>
              <a:gd name="connsiteY524" fmla="*/ 928867 h 3645024"/>
              <a:gd name="connsiteX525" fmla="*/ 3177466 w 4013640"/>
              <a:gd name="connsiteY525" fmla="*/ 941723 h 3645024"/>
              <a:gd name="connsiteX526" fmla="*/ 3172243 w 4013640"/>
              <a:gd name="connsiteY526" fmla="*/ 958196 h 3645024"/>
              <a:gd name="connsiteX527" fmla="*/ 3161798 w 4013640"/>
              <a:gd name="connsiteY527" fmla="*/ 982703 h 3645024"/>
              <a:gd name="connsiteX528" fmla="*/ 3152959 w 4013640"/>
              <a:gd name="connsiteY528" fmla="*/ 996363 h 3645024"/>
              <a:gd name="connsiteX529" fmla="*/ 3166813 w 4013640"/>
              <a:gd name="connsiteY529" fmla="*/ 1018134 h 3645024"/>
              <a:gd name="connsiteX530" fmla="*/ 3173850 w 4013640"/>
              <a:gd name="connsiteY530" fmla="*/ 1020870 h 3645024"/>
              <a:gd name="connsiteX531" fmla="*/ 3185501 w 4013640"/>
              <a:gd name="connsiteY531" fmla="*/ 1016451 h 3645024"/>
              <a:gd name="connsiteX532" fmla="*/ 3187836 w 4013640"/>
              <a:gd name="connsiteY532" fmla="*/ 1014635 h 3645024"/>
              <a:gd name="connsiteX533" fmla="*/ 3183091 w 4013640"/>
              <a:gd name="connsiteY533" fmla="*/ 1028503 h 3645024"/>
              <a:gd name="connsiteX534" fmla="*/ 3173448 w 4013640"/>
              <a:gd name="connsiteY534" fmla="*/ 1040958 h 3645024"/>
              <a:gd name="connsiteX535" fmla="*/ 3174654 w 4013640"/>
              <a:gd name="connsiteY535" fmla="*/ 1070688 h 3645024"/>
              <a:gd name="connsiteX536" fmla="*/ 3160994 w 4013640"/>
              <a:gd name="connsiteY536" fmla="*/ 1096802 h 3645024"/>
              <a:gd name="connsiteX537" fmla="*/ 3169833 w 4013640"/>
              <a:gd name="connsiteY537" fmla="*/ 1110462 h 3645024"/>
              <a:gd name="connsiteX538" fmla="*/ 3195947 w 4013640"/>
              <a:gd name="connsiteY538" fmla="*/ 1115685 h 3645024"/>
              <a:gd name="connsiteX539" fmla="*/ 3195947 w 4013640"/>
              <a:gd name="connsiteY539" fmla="*/ 1133363 h 3645024"/>
              <a:gd name="connsiteX540" fmla="*/ 3187912 w 4013640"/>
              <a:gd name="connsiteY540" fmla="*/ 1133363 h 3645024"/>
              <a:gd name="connsiteX541" fmla="*/ 3163404 w 4013640"/>
              <a:gd name="connsiteY541" fmla="*/ 1137380 h 3645024"/>
              <a:gd name="connsiteX542" fmla="*/ 3168226 w 4013640"/>
              <a:gd name="connsiteY542" fmla="*/ 1147826 h 3645024"/>
              <a:gd name="connsiteX543" fmla="*/ 3141710 w 4013640"/>
              <a:gd name="connsiteY543" fmla="*/ 1158673 h 3645024"/>
              <a:gd name="connsiteX544" fmla="*/ 3155771 w 4013640"/>
              <a:gd name="connsiteY544" fmla="*/ 1180770 h 3645024"/>
              <a:gd name="connsiteX545" fmla="*/ 3155369 w 4013640"/>
              <a:gd name="connsiteY545" fmla="*/ 1180368 h 3645024"/>
              <a:gd name="connsiteX546" fmla="*/ 3156976 w 4013640"/>
              <a:gd name="connsiteY546" fmla="*/ 1198448 h 3645024"/>
              <a:gd name="connsiteX547" fmla="*/ 3152155 w 4013640"/>
              <a:gd name="connsiteY547" fmla="*/ 1203670 h 3645024"/>
              <a:gd name="connsiteX548" fmla="*/ 3135683 w 4013640"/>
              <a:gd name="connsiteY548" fmla="*/ 1243043 h 3645024"/>
              <a:gd name="connsiteX549" fmla="*/ 3152155 w 4013640"/>
              <a:gd name="connsiteY549" fmla="*/ 1252283 h 3645024"/>
              <a:gd name="connsiteX550" fmla="*/ 3198358 w 4013640"/>
              <a:gd name="connsiteY550" fmla="*/ 1235008 h 3645024"/>
              <a:gd name="connsiteX551" fmla="*/ 3224874 w 4013640"/>
              <a:gd name="connsiteY551" fmla="*/ 1212107 h 3645024"/>
              <a:gd name="connsiteX552" fmla="*/ 3204786 w 4013640"/>
              <a:gd name="connsiteY552" fmla="*/ 1249069 h 3645024"/>
              <a:gd name="connsiteX553" fmla="*/ 3234918 w 4013640"/>
              <a:gd name="connsiteY553" fmla="*/ 1270362 h 3645024"/>
              <a:gd name="connsiteX554" fmla="*/ 3201572 w 4013640"/>
              <a:gd name="connsiteY554" fmla="*/ 1267550 h 3645024"/>
              <a:gd name="connsiteX555" fmla="*/ 3187510 w 4013640"/>
              <a:gd name="connsiteY555" fmla="*/ 1271166 h 3645024"/>
              <a:gd name="connsiteX556" fmla="*/ 3199563 w 4013640"/>
              <a:gd name="connsiteY556" fmla="*/ 1285228 h 3645024"/>
              <a:gd name="connsiteX557" fmla="*/ 3208000 w 4013640"/>
              <a:gd name="connsiteY557" fmla="*/ 1291656 h 3645024"/>
              <a:gd name="connsiteX558" fmla="*/ 3260229 w 4013640"/>
              <a:gd name="connsiteY558" fmla="*/ 1314556 h 3645024"/>
              <a:gd name="connsiteX559" fmla="*/ 3262639 w 4013640"/>
              <a:gd name="connsiteY559" fmla="*/ 1325805 h 3645024"/>
              <a:gd name="connsiteX560" fmla="*/ 3248578 w 4013640"/>
              <a:gd name="connsiteY560" fmla="*/ 1344286 h 3645024"/>
              <a:gd name="connsiteX561" fmla="*/ 3238935 w 4013640"/>
              <a:gd name="connsiteY561" fmla="*/ 1361562 h 3645024"/>
              <a:gd name="connsiteX562" fmla="*/ 3306832 w 4013640"/>
              <a:gd name="connsiteY562" fmla="*/ 1384864 h 3645024"/>
              <a:gd name="connsiteX563" fmla="*/ 3320091 w 4013640"/>
              <a:gd name="connsiteY563" fmla="*/ 1382052 h 3645024"/>
              <a:gd name="connsiteX564" fmla="*/ 3361070 w 4013640"/>
              <a:gd name="connsiteY564" fmla="*/ 1360357 h 3645024"/>
              <a:gd name="connsiteX565" fmla="*/ 3373926 w 4013640"/>
              <a:gd name="connsiteY565" fmla="*/ 1350714 h 3645024"/>
              <a:gd name="connsiteX566" fmla="*/ 3408478 w 4013640"/>
              <a:gd name="connsiteY566" fmla="*/ 1349911 h 3645024"/>
              <a:gd name="connsiteX567" fmla="*/ 3426959 w 4013640"/>
              <a:gd name="connsiteY567" fmla="*/ 1369195 h 3645024"/>
              <a:gd name="connsiteX568" fmla="*/ 3423745 w 4013640"/>
              <a:gd name="connsiteY568" fmla="*/ 1390488 h 3645024"/>
              <a:gd name="connsiteX569" fmla="*/ 3437404 w 4013640"/>
              <a:gd name="connsiteY569" fmla="*/ 1398122 h 3645024"/>
              <a:gd name="connsiteX570" fmla="*/ 3524586 w 4013640"/>
              <a:gd name="connsiteY570" fmla="*/ 1296878 h 3645024"/>
              <a:gd name="connsiteX571" fmla="*/ 3547085 w 4013640"/>
              <a:gd name="connsiteY571" fmla="*/ 1319779 h 3645024"/>
              <a:gd name="connsiteX572" fmla="*/ 3572797 w 4013640"/>
              <a:gd name="connsiteY572" fmla="*/ 1299289 h 3645024"/>
              <a:gd name="connsiteX573" fmla="*/ 3579226 w 4013640"/>
              <a:gd name="connsiteY573" fmla="*/ 1300896 h 3645024"/>
              <a:gd name="connsiteX574" fmla="*/ 3597706 w 4013640"/>
              <a:gd name="connsiteY574" fmla="*/ 1320582 h 3645024"/>
              <a:gd name="connsiteX575" fmla="*/ 3623419 w 4013640"/>
              <a:gd name="connsiteY575" fmla="*/ 1327412 h 3645024"/>
              <a:gd name="connsiteX576" fmla="*/ 3648730 w 4013640"/>
              <a:gd name="connsiteY576" fmla="*/ 1330225 h 3645024"/>
              <a:gd name="connsiteX577" fmla="*/ 3647926 w 4013640"/>
              <a:gd name="connsiteY577" fmla="*/ 1356741 h 3645024"/>
              <a:gd name="connsiteX578" fmla="*/ 3643507 w 4013640"/>
              <a:gd name="connsiteY578" fmla="*/ 1381248 h 3645024"/>
              <a:gd name="connsiteX579" fmla="*/ 3627437 w 4013640"/>
              <a:gd name="connsiteY579" fmla="*/ 1420620 h 3645024"/>
              <a:gd name="connsiteX580" fmla="*/ 3572395 w 4013640"/>
              <a:gd name="connsiteY580" fmla="*/ 1496151 h 3645024"/>
              <a:gd name="connsiteX581" fmla="*/ 3566369 w 4013640"/>
              <a:gd name="connsiteY581" fmla="*/ 1510614 h 3645024"/>
              <a:gd name="connsiteX582" fmla="*/ 3552307 w 4013640"/>
              <a:gd name="connsiteY582" fmla="*/ 1551192 h 3645024"/>
              <a:gd name="connsiteX583" fmla="*/ 3549495 w 4013640"/>
              <a:gd name="connsiteY583" fmla="*/ 1556013 h 3645024"/>
              <a:gd name="connsiteX584" fmla="*/ 3559539 w 4013640"/>
              <a:gd name="connsiteY584" fmla="*/ 1584940 h 3645024"/>
              <a:gd name="connsiteX585" fmla="*/ 3572512 w 4013640"/>
              <a:gd name="connsiteY585" fmla="*/ 1587993 h 3645024"/>
              <a:gd name="connsiteX586" fmla="*/ 3569583 w 4013640"/>
              <a:gd name="connsiteY586" fmla="*/ 1594582 h 3645024"/>
              <a:gd name="connsiteX587" fmla="*/ 3567575 w 4013640"/>
              <a:gd name="connsiteY587" fmla="*/ 1627928 h 3645024"/>
              <a:gd name="connsiteX588" fmla="*/ 3594894 w 4013640"/>
              <a:gd name="connsiteY588" fmla="*/ 1664488 h 3645024"/>
              <a:gd name="connsiteX589" fmla="*/ 3633463 w 4013640"/>
              <a:gd name="connsiteY589" fmla="*/ 1673327 h 3645024"/>
              <a:gd name="connsiteX590" fmla="*/ 3628240 w 4013640"/>
              <a:gd name="connsiteY590" fmla="*/ 1686183 h 3645024"/>
              <a:gd name="connsiteX591" fmla="*/ 3612571 w 4013640"/>
              <a:gd name="connsiteY591" fmla="*/ 1701852 h 3645024"/>
              <a:gd name="connsiteX592" fmla="*/ 3601724 w 4013640"/>
              <a:gd name="connsiteY592" fmla="*/ 1727564 h 3645024"/>
              <a:gd name="connsiteX593" fmla="*/ 3616589 w 4013640"/>
              <a:gd name="connsiteY593" fmla="*/ 1738010 h 3645024"/>
              <a:gd name="connsiteX594" fmla="*/ 3607750 w 4013640"/>
              <a:gd name="connsiteY594" fmla="*/ 1754884 h 3645024"/>
              <a:gd name="connsiteX595" fmla="*/ 3631856 w 4013640"/>
              <a:gd name="connsiteY595" fmla="*/ 1775374 h 3645024"/>
              <a:gd name="connsiteX596" fmla="*/ 3639489 w 4013640"/>
              <a:gd name="connsiteY596" fmla="*/ 1772561 h 3645024"/>
              <a:gd name="connsiteX597" fmla="*/ 3674442 w 4013640"/>
              <a:gd name="connsiteY597" fmla="*/ 1765731 h 3645024"/>
              <a:gd name="connsiteX598" fmla="*/ 3702967 w 4013640"/>
              <a:gd name="connsiteY598" fmla="*/ 1774570 h 3645024"/>
              <a:gd name="connsiteX599" fmla="*/ 3719038 w 4013640"/>
              <a:gd name="connsiteY599" fmla="*/ 1764526 h 3645024"/>
              <a:gd name="connsiteX600" fmla="*/ 3738724 w 4013640"/>
              <a:gd name="connsiteY600" fmla="*/ 1782605 h 3645024"/>
              <a:gd name="connsiteX601" fmla="*/ 3726269 w 4013640"/>
              <a:gd name="connsiteY601" fmla="*/ 1796667 h 3645024"/>
              <a:gd name="connsiteX602" fmla="*/ 3687700 w 4013640"/>
              <a:gd name="connsiteY602" fmla="*/ 1821174 h 3645024"/>
              <a:gd name="connsiteX603" fmla="*/ 3676451 w 4013640"/>
              <a:gd name="connsiteY603" fmla="*/ 1829209 h 3645024"/>
              <a:gd name="connsiteX604" fmla="*/ 3654354 w 4013640"/>
              <a:gd name="connsiteY604" fmla="*/ 1850101 h 3645024"/>
              <a:gd name="connsiteX605" fmla="*/ 3641900 w 4013640"/>
              <a:gd name="connsiteY605" fmla="*/ 1867377 h 3645024"/>
              <a:gd name="connsiteX606" fmla="*/ 3650739 w 4013640"/>
              <a:gd name="connsiteY606" fmla="*/ 1886661 h 3645024"/>
              <a:gd name="connsiteX607" fmla="*/ 3657568 w 4013640"/>
              <a:gd name="connsiteY607" fmla="*/ 1888670 h 3645024"/>
              <a:gd name="connsiteX608" fmla="*/ 3690111 w 4013640"/>
              <a:gd name="connsiteY608" fmla="*/ 1876215 h 3645024"/>
              <a:gd name="connsiteX609" fmla="*/ 3751982 w 4013640"/>
              <a:gd name="connsiteY609" fmla="*/ 1847690 h 3645024"/>
              <a:gd name="connsiteX610" fmla="*/ 3818272 w 4013640"/>
              <a:gd name="connsiteY610" fmla="*/ 1815148 h 3645024"/>
              <a:gd name="connsiteX611" fmla="*/ 3843181 w 4013640"/>
              <a:gd name="connsiteY611" fmla="*/ 1804702 h 3645024"/>
              <a:gd name="connsiteX612" fmla="*/ 3874117 w 4013640"/>
              <a:gd name="connsiteY612" fmla="*/ 1795462 h 3645024"/>
              <a:gd name="connsiteX613" fmla="*/ 3894887 w 4013640"/>
              <a:gd name="connsiteY613" fmla="*/ 1793111 h 3645024"/>
              <a:gd name="connsiteX614" fmla="*/ 3892999 w 4013640"/>
              <a:gd name="connsiteY614" fmla="*/ 1800283 h 3645024"/>
              <a:gd name="connsiteX615" fmla="*/ 3927551 w 4013640"/>
              <a:gd name="connsiteY615" fmla="*/ 1841262 h 3645024"/>
              <a:gd name="connsiteX616" fmla="*/ 3956477 w 4013640"/>
              <a:gd name="connsiteY616" fmla="*/ 1827201 h 3645024"/>
              <a:gd name="connsiteX617" fmla="*/ 3943219 w 4013640"/>
              <a:gd name="connsiteY617" fmla="*/ 1791444 h 3645024"/>
              <a:gd name="connsiteX618" fmla="*/ 3962905 w 4013640"/>
              <a:gd name="connsiteY618" fmla="*/ 1789837 h 3645024"/>
              <a:gd name="connsiteX619" fmla="*/ 3976164 w 4013640"/>
              <a:gd name="connsiteY619" fmla="*/ 1799881 h 3645024"/>
              <a:gd name="connsiteX620" fmla="*/ 3988216 w 4013640"/>
              <a:gd name="connsiteY620" fmla="*/ 1809925 h 3645024"/>
              <a:gd name="connsiteX621" fmla="*/ 3988216 w 4013640"/>
              <a:gd name="connsiteY621" fmla="*/ 1834031 h 3645024"/>
              <a:gd name="connsiteX622" fmla="*/ 3994644 w 4013640"/>
              <a:gd name="connsiteY622" fmla="*/ 1857734 h 3645024"/>
              <a:gd name="connsiteX623" fmla="*/ 4001876 w 4013640"/>
              <a:gd name="connsiteY623" fmla="*/ 1869385 h 3645024"/>
              <a:gd name="connsiteX624" fmla="*/ 4013125 w 4013640"/>
              <a:gd name="connsiteY624" fmla="*/ 1922016 h 3645024"/>
              <a:gd name="connsiteX625" fmla="*/ 3996653 w 4013640"/>
              <a:gd name="connsiteY625" fmla="*/ 2003171 h 3645024"/>
              <a:gd name="connsiteX626" fmla="*/ 3978574 w 4013640"/>
              <a:gd name="connsiteY626" fmla="*/ 2083925 h 3645024"/>
              <a:gd name="connsiteX627" fmla="*/ 3965316 w 4013640"/>
              <a:gd name="connsiteY627" fmla="*/ 2120083 h 3645024"/>
              <a:gd name="connsiteX628" fmla="*/ 3933979 w 4013640"/>
              <a:gd name="connsiteY628" fmla="*/ 2193605 h 3645024"/>
              <a:gd name="connsiteX629" fmla="*/ 3900231 w 4013640"/>
              <a:gd name="connsiteY629" fmla="*/ 2263109 h 3645024"/>
              <a:gd name="connsiteX630" fmla="*/ 3841574 w 4013640"/>
              <a:gd name="connsiteY630" fmla="*/ 2349488 h 3645024"/>
              <a:gd name="connsiteX631" fmla="*/ 3803809 w 4013640"/>
              <a:gd name="connsiteY631" fmla="*/ 2410153 h 3645024"/>
              <a:gd name="connsiteX632" fmla="*/ 3753589 w 4013640"/>
              <a:gd name="connsiteY632" fmla="*/ 2476042 h 3645024"/>
              <a:gd name="connsiteX633" fmla="*/ 3709395 w 4013640"/>
              <a:gd name="connsiteY633" fmla="*/ 2539118 h 3645024"/>
              <a:gd name="connsiteX634" fmla="*/ 3706583 w 4013640"/>
              <a:gd name="connsiteY634" fmla="*/ 2546751 h 3645024"/>
              <a:gd name="connsiteX635" fmla="*/ 3689709 w 4013640"/>
              <a:gd name="connsiteY635" fmla="*/ 2586124 h 3645024"/>
              <a:gd name="connsiteX636" fmla="*/ 3693325 w 4013640"/>
              <a:gd name="connsiteY636" fmla="*/ 2596168 h 3645024"/>
              <a:gd name="connsiteX637" fmla="*/ 3690111 w 4013640"/>
              <a:gd name="connsiteY637" fmla="*/ 2619470 h 3645024"/>
              <a:gd name="connsiteX638" fmla="*/ 3671630 w 4013640"/>
              <a:gd name="connsiteY638" fmla="*/ 2650003 h 3645024"/>
              <a:gd name="connsiteX639" fmla="*/ 3670827 w 4013640"/>
              <a:gd name="connsiteY639" fmla="*/ 2670895 h 3645024"/>
              <a:gd name="connsiteX640" fmla="*/ 3667211 w 4013640"/>
              <a:gd name="connsiteY640" fmla="*/ 2691786 h 3645024"/>
              <a:gd name="connsiteX641" fmla="*/ 3645917 w 4013640"/>
              <a:gd name="connsiteY641" fmla="*/ 2717097 h 3645024"/>
              <a:gd name="connsiteX642" fmla="*/ 3588466 w 4013640"/>
              <a:gd name="connsiteY642" fmla="*/ 2759282 h 3645024"/>
              <a:gd name="connsiteX643" fmla="*/ 3581234 w 4013640"/>
              <a:gd name="connsiteY643" fmla="*/ 2763299 h 3645024"/>
              <a:gd name="connsiteX644" fmla="*/ 3539451 w 4013640"/>
              <a:gd name="connsiteY644" fmla="*/ 2788610 h 3645024"/>
              <a:gd name="connsiteX645" fmla="*/ 3500079 w 4013640"/>
              <a:gd name="connsiteY645" fmla="*/ 2819144 h 3645024"/>
              <a:gd name="connsiteX646" fmla="*/ 3446645 w 4013640"/>
              <a:gd name="connsiteY646" fmla="*/ 2866552 h 3645024"/>
              <a:gd name="connsiteX647" fmla="*/ 3402451 w 4013640"/>
              <a:gd name="connsiteY647" fmla="*/ 2903112 h 3645024"/>
              <a:gd name="connsiteX648" fmla="*/ 3363079 w 4013640"/>
              <a:gd name="connsiteY648" fmla="*/ 2940877 h 3645024"/>
              <a:gd name="connsiteX649" fmla="*/ 3303217 w 4013640"/>
              <a:gd name="connsiteY649" fmla="*/ 3002346 h 3645024"/>
              <a:gd name="connsiteX650" fmla="*/ 3251792 w 4013640"/>
              <a:gd name="connsiteY650" fmla="*/ 3055378 h 3645024"/>
              <a:gd name="connsiteX651" fmla="*/ 3231302 w 4013640"/>
              <a:gd name="connsiteY651" fmla="*/ 3076672 h 3645024"/>
              <a:gd name="connsiteX652" fmla="*/ 3212821 w 4013640"/>
              <a:gd name="connsiteY652" fmla="*/ 3100375 h 3645024"/>
              <a:gd name="connsiteX653" fmla="*/ 3192331 w 4013640"/>
              <a:gd name="connsiteY653" fmla="*/ 3122874 h 3645024"/>
              <a:gd name="connsiteX654" fmla="*/ 3180680 w 4013640"/>
              <a:gd name="connsiteY654" fmla="*/ 3134525 h 3645024"/>
              <a:gd name="connsiteX655" fmla="*/ 3130460 w 4013640"/>
              <a:gd name="connsiteY655" fmla="*/ 3185548 h 3645024"/>
              <a:gd name="connsiteX656" fmla="*/ 3128452 w 4013640"/>
              <a:gd name="connsiteY656" fmla="*/ 3187557 h 3645024"/>
              <a:gd name="connsiteX657" fmla="*/ 3020780 w 4013640"/>
              <a:gd name="connsiteY657" fmla="*/ 3293622 h 3645024"/>
              <a:gd name="connsiteX658" fmla="*/ 2946455 w 4013640"/>
              <a:gd name="connsiteY658" fmla="*/ 3355894 h 3645024"/>
              <a:gd name="connsiteX659" fmla="*/ 2918733 w 4013640"/>
              <a:gd name="connsiteY659" fmla="*/ 3380803 h 3645024"/>
              <a:gd name="connsiteX660" fmla="*/ 2889405 w 4013640"/>
              <a:gd name="connsiteY660" fmla="*/ 3405311 h 3645024"/>
              <a:gd name="connsiteX661" fmla="*/ 2860076 w 4013640"/>
              <a:gd name="connsiteY661" fmla="*/ 3430220 h 3645024"/>
              <a:gd name="connsiteX662" fmla="*/ 2838783 w 4013640"/>
              <a:gd name="connsiteY662" fmla="*/ 3455129 h 3645024"/>
              <a:gd name="connsiteX663" fmla="*/ 2794991 w 4013640"/>
              <a:gd name="connsiteY663" fmla="*/ 3504545 h 3645024"/>
              <a:gd name="connsiteX664" fmla="*/ 2727496 w 4013640"/>
              <a:gd name="connsiteY664" fmla="*/ 3559988 h 3645024"/>
              <a:gd name="connsiteX665" fmla="*/ 2712631 w 4013640"/>
              <a:gd name="connsiteY665" fmla="*/ 3598155 h 3645024"/>
              <a:gd name="connsiteX666" fmla="*/ 2659572 w 4013640"/>
              <a:gd name="connsiteY666" fmla="*/ 3645024 h 3645024"/>
              <a:gd name="connsiteX667" fmla="*/ 72727 w 4013640"/>
              <a:gd name="connsiteY667" fmla="*/ 3645024 h 3645024"/>
              <a:gd name="connsiteX668" fmla="*/ 74986 w 4013640"/>
              <a:gd name="connsiteY668" fmla="*/ 3643604 h 3645024"/>
              <a:gd name="connsiteX669" fmla="*/ 81916 w 4013640"/>
              <a:gd name="connsiteY669" fmla="*/ 3625876 h 3645024"/>
              <a:gd name="connsiteX670" fmla="*/ 72274 w 4013640"/>
              <a:gd name="connsiteY670" fmla="*/ 3605788 h 3645024"/>
              <a:gd name="connsiteX671" fmla="*/ 46561 w 4013640"/>
              <a:gd name="connsiteY671" fmla="*/ 3602976 h 3645024"/>
              <a:gd name="connsiteX672" fmla="*/ 34910 w 4013640"/>
              <a:gd name="connsiteY672" fmla="*/ 3634313 h 3645024"/>
              <a:gd name="connsiteX673" fmla="*/ 47120 w 4013640"/>
              <a:gd name="connsiteY673" fmla="*/ 3645024 h 3645024"/>
              <a:gd name="connsiteX674" fmla="*/ 0 w 4013640"/>
              <a:gd name="connsiteY674" fmla="*/ 3645024 h 3645024"/>
              <a:gd name="connsiteX675" fmla="*/ 0 w 4013640"/>
              <a:gd name="connsiteY675" fmla="*/ 3535392 h 3645024"/>
              <a:gd name="connsiteX676" fmla="*/ 22054 w 4013640"/>
              <a:gd name="connsiteY676" fmla="*/ 3502134 h 3645024"/>
              <a:gd name="connsiteX677" fmla="*/ 44150 w 4013640"/>
              <a:gd name="connsiteY677" fmla="*/ 3481645 h 3645024"/>
              <a:gd name="connsiteX678" fmla="*/ 40535 w 4013640"/>
              <a:gd name="connsiteY678" fmla="*/ 3463164 h 3645024"/>
              <a:gd name="connsiteX679" fmla="*/ 22455 w 4013640"/>
              <a:gd name="connsiteY679" fmla="*/ 3459146 h 3645024"/>
              <a:gd name="connsiteX680" fmla="*/ 0 w 4013640"/>
              <a:gd name="connsiteY680" fmla="*/ 3484173 h 3645024"/>
              <a:gd name="connsiteX681" fmla="*/ 0 w 4013640"/>
              <a:gd name="connsiteY681" fmla="*/ 3408397 h 3645024"/>
              <a:gd name="connsiteX682" fmla="*/ 17634 w 4013640"/>
              <a:gd name="connsiteY682" fmla="*/ 3388838 h 3645024"/>
              <a:gd name="connsiteX683" fmla="*/ 29687 w 4013640"/>
              <a:gd name="connsiteY683" fmla="*/ 3374375 h 3645024"/>
              <a:gd name="connsiteX684" fmla="*/ 92361 w 4013640"/>
              <a:gd name="connsiteY684" fmla="*/ 3319736 h 3645024"/>
              <a:gd name="connsiteX685" fmla="*/ 101602 w 4013640"/>
              <a:gd name="connsiteY685" fmla="*/ 3303666 h 3645024"/>
              <a:gd name="connsiteX686" fmla="*/ 89147 w 4013640"/>
              <a:gd name="connsiteY686" fmla="*/ 3304067 h 3645024"/>
              <a:gd name="connsiteX687" fmla="*/ 77898 w 4013640"/>
              <a:gd name="connsiteY687" fmla="*/ 3315316 h 3645024"/>
              <a:gd name="connsiteX688" fmla="*/ 63033 w 4013640"/>
              <a:gd name="connsiteY688" fmla="*/ 3330985 h 3645024"/>
              <a:gd name="connsiteX689" fmla="*/ 44150 w 4013640"/>
              <a:gd name="connsiteY689" fmla="*/ 3342636 h 3645024"/>
              <a:gd name="connsiteX690" fmla="*/ 8796 w 4013640"/>
              <a:gd name="connsiteY690" fmla="*/ 3369152 h 3645024"/>
              <a:gd name="connsiteX691" fmla="*/ 0 w 4013640"/>
              <a:gd name="connsiteY691" fmla="*/ 3382405 h 3645024"/>
              <a:gd name="connsiteX692" fmla="*/ 0 w 4013640"/>
              <a:gd name="connsiteY692" fmla="*/ 3033737 h 3645024"/>
              <a:gd name="connsiteX693" fmla="*/ 35312 w 4013640"/>
              <a:gd name="connsiteY693" fmla="*/ 3011587 h 3645024"/>
              <a:gd name="connsiteX694" fmla="*/ 136957 w 4013640"/>
              <a:gd name="connsiteY694" fmla="*/ 2944895 h 3645024"/>
              <a:gd name="connsiteX695" fmla="*/ 182757 w 4013640"/>
              <a:gd name="connsiteY695" fmla="*/ 2901103 h 3645024"/>
              <a:gd name="connsiteX696" fmla="*/ 188382 w 4013640"/>
              <a:gd name="connsiteY696" fmla="*/ 2886639 h 3645024"/>
              <a:gd name="connsiteX697" fmla="*/ 130930 w 4013640"/>
              <a:gd name="connsiteY697" fmla="*/ 2897889 h 3645024"/>
              <a:gd name="connsiteX698" fmla="*/ 114910 w 4013640"/>
              <a:gd name="connsiteY698" fmla="*/ 2910645 h 3645024"/>
              <a:gd name="connsiteX699" fmla="*/ 95359 w 4013640"/>
              <a:gd name="connsiteY699" fmla="*/ 2913035 h 3645024"/>
              <a:gd name="connsiteX700" fmla="*/ 112851 w 4013640"/>
              <a:gd name="connsiteY700" fmla="*/ 2897487 h 3645024"/>
              <a:gd name="connsiteX701" fmla="*/ 149010 w 4013640"/>
              <a:gd name="connsiteY701" fmla="*/ 2867757 h 3645024"/>
              <a:gd name="connsiteX702" fmla="*/ 203649 w 4013640"/>
              <a:gd name="connsiteY702" fmla="*/ 2817135 h 3645024"/>
              <a:gd name="connsiteX703" fmla="*/ 242619 w 4013640"/>
              <a:gd name="connsiteY703" fmla="*/ 2770933 h 3645024"/>
              <a:gd name="connsiteX704" fmla="*/ 270743 w 4013640"/>
              <a:gd name="connsiteY704" fmla="*/ 2736783 h 3645024"/>
              <a:gd name="connsiteX705" fmla="*/ 281992 w 4013640"/>
              <a:gd name="connsiteY705" fmla="*/ 2713481 h 3645024"/>
              <a:gd name="connsiteX706" fmla="*/ 267127 w 4013640"/>
              <a:gd name="connsiteY706" fmla="*/ 2713080 h 3645024"/>
              <a:gd name="connsiteX707" fmla="*/ 187980 w 4013640"/>
              <a:gd name="connsiteY707" fmla="*/ 2772540 h 3645024"/>
              <a:gd name="connsiteX708" fmla="*/ 155839 w 4013640"/>
              <a:gd name="connsiteY708" fmla="*/ 2806689 h 3645024"/>
              <a:gd name="connsiteX709" fmla="*/ 142983 w 4013640"/>
              <a:gd name="connsiteY709" fmla="*/ 2816332 h 3645024"/>
              <a:gd name="connsiteX710" fmla="*/ 100798 w 4013640"/>
              <a:gd name="connsiteY710" fmla="*/ 2847267 h 3645024"/>
              <a:gd name="connsiteX711" fmla="*/ 39731 w 4013640"/>
              <a:gd name="connsiteY711" fmla="*/ 2889452 h 3645024"/>
              <a:gd name="connsiteX712" fmla="*/ 40936 w 4013640"/>
              <a:gd name="connsiteY712" fmla="*/ 2880613 h 3645024"/>
              <a:gd name="connsiteX713" fmla="*/ 90353 w 4013640"/>
              <a:gd name="connsiteY713" fmla="*/ 2832000 h 3645024"/>
              <a:gd name="connsiteX714" fmla="*/ 105620 w 4013640"/>
              <a:gd name="connsiteY714" fmla="*/ 2819948 h 3645024"/>
              <a:gd name="connsiteX715" fmla="*/ 150617 w 4013640"/>
              <a:gd name="connsiteY715" fmla="*/ 2769326 h 3645024"/>
              <a:gd name="connsiteX716" fmla="*/ 160661 w 4013640"/>
              <a:gd name="connsiteY716" fmla="*/ 2753657 h 3645024"/>
              <a:gd name="connsiteX717" fmla="*/ 162669 w 4013640"/>
              <a:gd name="connsiteY717" fmla="*/ 2741203 h 3645024"/>
              <a:gd name="connsiteX718" fmla="*/ 147804 w 4013640"/>
              <a:gd name="connsiteY718" fmla="*/ 2741604 h 3645024"/>
              <a:gd name="connsiteX719" fmla="*/ 114860 w 4013640"/>
              <a:gd name="connsiteY719" fmla="*/ 2770933 h 3645024"/>
              <a:gd name="connsiteX720" fmla="*/ 82318 w 4013640"/>
              <a:gd name="connsiteY720" fmla="*/ 2796244 h 3645024"/>
              <a:gd name="connsiteX721" fmla="*/ 57408 w 4013640"/>
              <a:gd name="connsiteY721" fmla="*/ 2813921 h 3645024"/>
              <a:gd name="connsiteX722" fmla="*/ 42142 w 4013640"/>
              <a:gd name="connsiteY722" fmla="*/ 2818742 h 3645024"/>
              <a:gd name="connsiteX723" fmla="*/ 62631 w 4013640"/>
              <a:gd name="connsiteY723" fmla="*/ 2790619 h 3645024"/>
              <a:gd name="connsiteX724" fmla="*/ 77496 w 4013640"/>
              <a:gd name="connsiteY724" fmla="*/ 2763299 h 3645024"/>
              <a:gd name="connsiteX725" fmla="*/ 67051 w 4013640"/>
              <a:gd name="connsiteY725" fmla="*/ 2762496 h 3645024"/>
              <a:gd name="connsiteX726" fmla="*/ 49775 w 4013640"/>
              <a:gd name="connsiteY726" fmla="*/ 2776156 h 3645024"/>
              <a:gd name="connsiteX727" fmla="*/ 11608 w 4013640"/>
              <a:gd name="connsiteY727" fmla="*/ 2803073 h 3645024"/>
              <a:gd name="connsiteX728" fmla="*/ 0 w 4013640"/>
              <a:gd name="connsiteY728" fmla="*/ 2811839 h 3645024"/>
              <a:gd name="connsiteX729" fmla="*/ 0 w 4013640"/>
              <a:gd name="connsiteY729" fmla="*/ 1816356 h 3645024"/>
              <a:gd name="connsiteX730" fmla="*/ 1213 w 4013640"/>
              <a:gd name="connsiteY730" fmla="*/ 1815148 h 3645024"/>
              <a:gd name="connsiteX731" fmla="*/ 6787 w 4013640"/>
              <a:gd name="connsiteY731" fmla="*/ 1799077 h 3645024"/>
              <a:gd name="connsiteX732" fmla="*/ 0 w 4013640"/>
              <a:gd name="connsiteY732" fmla="*/ 1795832 h 3645024"/>
              <a:gd name="connsiteX733" fmla="*/ 0 w 4013640"/>
              <a:gd name="connsiteY733" fmla="*/ 1668420 h 3645024"/>
              <a:gd name="connsiteX734" fmla="*/ 23661 w 4013640"/>
              <a:gd name="connsiteY734" fmla="*/ 1651632 h 3645024"/>
              <a:gd name="connsiteX735" fmla="*/ 48972 w 4013640"/>
              <a:gd name="connsiteY735" fmla="*/ 1617081 h 3645024"/>
              <a:gd name="connsiteX736" fmla="*/ 45757 w 4013640"/>
              <a:gd name="connsiteY736" fmla="*/ 1604626 h 3645024"/>
              <a:gd name="connsiteX737" fmla="*/ 32098 w 4013640"/>
              <a:gd name="connsiteY737" fmla="*/ 1593377 h 3645024"/>
              <a:gd name="connsiteX738" fmla="*/ 0 w 4013640"/>
              <a:gd name="connsiteY738" fmla="*/ 1611427 h 3645024"/>
              <a:gd name="connsiteX739" fmla="*/ 0 w 4013640"/>
              <a:gd name="connsiteY739" fmla="*/ 1463967 h 3645024"/>
              <a:gd name="connsiteX740" fmla="*/ 23259 w 4013640"/>
              <a:gd name="connsiteY740" fmla="*/ 1447940 h 3645024"/>
              <a:gd name="connsiteX741" fmla="*/ 58212 w 4013640"/>
              <a:gd name="connsiteY741" fmla="*/ 1428254 h 3645024"/>
              <a:gd name="connsiteX742" fmla="*/ 99191 w 4013640"/>
              <a:gd name="connsiteY742" fmla="*/ 1403746 h 3645024"/>
              <a:gd name="connsiteX743" fmla="*/ 104013 w 4013640"/>
              <a:gd name="connsiteY743" fmla="*/ 1394104 h 3645024"/>
              <a:gd name="connsiteX744" fmla="*/ 103209 w 4013640"/>
              <a:gd name="connsiteY744" fmla="*/ 1386471 h 3645024"/>
              <a:gd name="connsiteX745" fmla="*/ 93567 w 4013640"/>
              <a:gd name="connsiteY745" fmla="*/ 1384060 h 3645024"/>
              <a:gd name="connsiteX746" fmla="*/ 22054 w 4013640"/>
              <a:gd name="connsiteY746" fmla="*/ 1419817 h 3645024"/>
              <a:gd name="connsiteX747" fmla="*/ 9599 w 4013640"/>
              <a:gd name="connsiteY747" fmla="*/ 1425441 h 3645024"/>
              <a:gd name="connsiteX748" fmla="*/ 0 w 4013640"/>
              <a:gd name="connsiteY748" fmla="*/ 1430097 h 3645024"/>
              <a:gd name="connsiteX749" fmla="*/ 0 w 4013640"/>
              <a:gd name="connsiteY749" fmla="*/ 1296047 h 3645024"/>
              <a:gd name="connsiteX750" fmla="*/ 15927 w 4013640"/>
              <a:gd name="connsiteY750" fmla="*/ 1291756 h 3645024"/>
              <a:gd name="connsiteX751" fmla="*/ 28884 w 4013640"/>
              <a:gd name="connsiteY751" fmla="*/ 1273175 h 3645024"/>
              <a:gd name="connsiteX752" fmla="*/ 34910 w 4013640"/>
              <a:gd name="connsiteY752" fmla="*/ 1264336 h 3645024"/>
              <a:gd name="connsiteX753" fmla="*/ 107628 w 4013640"/>
              <a:gd name="connsiteY753" fmla="*/ 1255096 h 3645024"/>
              <a:gd name="connsiteX754" fmla="*/ 120485 w 4013640"/>
              <a:gd name="connsiteY754" fmla="*/ 1258711 h 3645024"/>
              <a:gd name="connsiteX755" fmla="*/ 172713 w 4013640"/>
              <a:gd name="connsiteY755" fmla="*/ 1251882 h 3645024"/>
              <a:gd name="connsiteX756" fmla="*/ 228558 w 4013640"/>
              <a:gd name="connsiteY756" fmla="*/ 1230187 h 3645024"/>
              <a:gd name="connsiteX757" fmla="*/ 259895 w 4013640"/>
              <a:gd name="connsiteY757" fmla="*/ 1214518 h 3645024"/>
              <a:gd name="connsiteX758" fmla="*/ 273957 w 4013640"/>
              <a:gd name="connsiteY758" fmla="*/ 1217330 h 3645024"/>
              <a:gd name="connsiteX759" fmla="*/ 320561 w 4013640"/>
              <a:gd name="connsiteY759" fmla="*/ 1181975 h 3645024"/>
              <a:gd name="connsiteX760" fmla="*/ 352701 w 4013640"/>
              <a:gd name="connsiteY760" fmla="*/ 1173538 h 3645024"/>
              <a:gd name="connsiteX761" fmla="*/ 416179 w 4013640"/>
              <a:gd name="connsiteY761" fmla="*/ 1147022 h 3645024"/>
              <a:gd name="connsiteX762" fmla="*/ 504967 w 4013640"/>
              <a:gd name="connsiteY762" fmla="*/ 1102829 h 3645024"/>
              <a:gd name="connsiteX763" fmla="*/ 559206 w 4013640"/>
              <a:gd name="connsiteY763" fmla="*/ 1070688 h 3645024"/>
              <a:gd name="connsiteX764" fmla="*/ 592150 w 4013640"/>
              <a:gd name="connsiteY764" fmla="*/ 1053814 h 3645024"/>
              <a:gd name="connsiteX765" fmla="*/ 626132 w 4013640"/>
              <a:gd name="connsiteY765" fmla="*/ 1043389 h 3645024"/>
              <a:gd name="connsiteX766" fmla="*/ 620775 w 4013640"/>
              <a:gd name="connsiteY766" fmla="*/ 1054919 h 3645024"/>
              <a:gd name="connsiteX767" fmla="*/ 609426 w 4013640"/>
              <a:gd name="connsiteY767" fmla="*/ 1062251 h 3645024"/>
              <a:gd name="connsiteX768" fmla="*/ 541930 w 4013640"/>
              <a:gd name="connsiteY768" fmla="*/ 1099615 h 3645024"/>
              <a:gd name="connsiteX769" fmla="*/ 511797 w 4013640"/>
              <a:gd name="connsiteY769" fmla="*/ 1118899 h 3645024"/>
              <a:gd name="connsiteX770" fmla="*/ 460774 w 4013640"/>
              <a:gd name="connsiteY770" fmla="*/ 1145817 h 3645024"/>
              <a:gd name="connsiteX771" fmla="*/ 380021 w 4013640"/>
              <a:gd name="connsiteY771" fmla="*/ 1193626 h 3645024"/>
              <a:gd name="connsiteX772" fmla="*/ 374396 w 4013640"/>
              <a:gd name="connsiteY772" fmla="*/ 1199653 h 3645024"/>
              <a:gd name="connsiteX773" fmla="*/ 383235 w 4013640"/>
              <a:gd name="connsiteY773" fmla="*/ 1207688 h 3645024"/>
              <a:gd name="connsiteX774" fmla="*/ 414974 w 4013640"/>
              <a:gd name="connsiteY774" fmla="*/ 1202063 h 3645024"/>
              <a:gd name="connsiteX775" fmla="*/ 417385 w 4013640"/>
              <a:gd name="connsiteY775" fmla="*/ 1200858 h 3645024"/>
              <a:gd name="connsiteX776" fmla="*/ 474835 w 4013640"/>
              <a:gd name="connsiteY776" fmla="*/ 1176753 h 3645024"/>
              <a:gd name="connsiteX777" fmla="*/ 555992 w 4013640"/>
              <a:gd name="connsiteY777" fmla="*/ 1130148 h 3645024"/>
              <a:gd name="connsiteX778" fmla="*/ 568446 w 4013640"/>
              <a:gd name="connsiteY778" fmla="*/ 1124122 h 3645024"/>
              <a:gd name="connsiteX779" fmla="*/ 641165 w 4013640"/>
              <a:gd name="connsiteY779" fmla="*/ 1075107 h 3645024"/>
              <a:gd name="connsiteX780" fmla="*/ 667681 w 4013640"/>
              <a:gd name="connsiteY780" fmla="*/ 1051404 h 3645024"/>
              <a:gd name="connsiteX781" fmla="*/ 682445 w 4013640"/>
              <a:gd name="connsiteY781" fmla="*/ 1035183 h 3645024"/>
              <a:gd name="connsiteX782" fmla="*/ 689106 w 4013640"/>
              <a:gd name="connsiteY782" fmla="*/ 1015249 h 3645024"/>
              <a:gd name="connsiteX783" fmla="*/ 701830 w 4013640"/>
              <a:gd name="connsiteY783" fmla="*/ 1015647 h 3645024"/>
              <a:gd name="connsiteX784" fmla="*/ 711071 w 4013640"/>
              <a:gd name="connsiteY784" fmla="*/ 1005201 h 3645024"/>
              <a:gd name="connsiteX785" fmla="*/ 707555 w 4013640"/>
              <a:gd name="connsiteY785" fmla="*/ 998723 h 3645024"/>
              <a:gd name="connsiteX786" fmla="*/ 700219 w 4013640"/>
              <a:gd name="connsiteY786" fmla="*/ 998009 h 3645024"/>
              <a:gd name="connsiteX787" fmla="*/ 700219 w 4013640"/>
              <a:gd name="connsiteY787" fmla="*/ 999175 h 3645024"/>
              <a:gd name="connsiteX788" fmla="*/ 698210 w 4013640"/>
              <a:gd name="connsiteY788" fmla="*/ 997166 h 3645024"/>
              <a:gd name="connsiteX789" fmla="*/ 700219 w 4013640"/>
              <a:gd name="connsiteY789" fmla="*/ 997166 h 3645024"/>
              <a:gd name="connsiteX790" fmla="*/ 700219 w 4013640"/>
              <a:gd name="connsiteY790" fmla="*/ 997572 h 3645024"/>
              <a:gd name="connsiteX791" fmla="*/ 709062 w 4013640"/>
              <a:gd name="connsiteY791" fmla="*/ 988729 h 3645024"/>
              <a:gd name="connsiteX792" fmla="*/ 774950 w 4013640"/>
              <a:gd name="connsiteY792" fmla="*/ 949357 h 3645024"/>
              <a:gd name="connsiteX793" fmla="*/ 826777 w 4013640"/>
              <a:gd name="connsiteY793" fmla="*/ 924046 h 3645024"/>
              <a:gd name="connsiteX794" fmla="*/ 832804 w 4013640"/>
              <a:gd name="connsiteY794" fmla="*/ 918421 h 3645024"/>
              <a:gd name="connsiteX795" fmla="*/ 876997 w 4013640"/>
              <a:gd name="connsiteY795" fmla="*/ 897932 h 3645024"/>
              <a:gd name="connsiteX796" fmla="*/ 923601 w 4013640"/>
              <a:gd name="connsiteY796" fmla="*/ 869407 h 3645024"/>
              <a:gd name="connsiteX797" fmla="*/ 923199 w 4013640"/>
              <a:gd name="connsiteY797" fmla="*/ 879049 h 3645024"/>
              <a:gd name="connsiteX798" fmla="*/ 921191 w 4013640"/>
              <a:gd name="connsiteY798" fmla="*/ 880656 h 3645024"/>
              <a:gd name="connsiteX799" fmla="*/ 861329 w 4013640"/>
              <a:gd name="connsiteY799" fmla="*/ 930072 h 3645024"/>
              <a:gd name="connsiteX800" fmla="*/ 848874 w 4013640"/>
              <a:gd name="connsiteY800" fmla="*/ 940920 h 3645024"/>
              <a:gd name="connsiteX801" fmla="*/ 828384 w 4013640"/>
              <a:gd name="connsiteY801" fmla="*/ 954580 h 3645024"/>
              <a:gd name="connsiteX802" fmla="*/ 807493 w 4013640"/>
              <a:gd name="connsiteY802" fmla="*/ 971454 h 3645024"/>
              <a:gd name="connsiteX803" fmla="*/ 796244 w 4013640"/>
              <a:gd name="connsiteY803" fmla="*/ 993952 h 3645024"/>
              <a:gd name="connsiteX804" fmla="*/ 805082 w 4013640"/>
              <a:gd name="connsiteY804" fmla="*/ 997166 h 3645024"/>
              <a:gd name="connsiteX805" fmla="*/ 847669 w 4013640"/>
              <a:gd name="connsiteY805" fmla="*/ 979489 h 3645024"/>
              <a:gd name="connsiteX806" fmla="*/ 914763 w 4013640"/>
              <a:gd name="connsiteY806" fmla="*/ 930876 h 3645024"/>
              <a:gd name="connsiteX807" fmla="*/ 962170 w 4013640"/>
              <a:gd name="connsiteY807" fmla="*/ 903556 h 3645024"/>
              <a:gd name="connsiteX808" fmla="*/ 962384 w 4013640"/>
              <a:gd name="connsiteY808" fmla="*/ 904198 h 3645024"/>
              <a:gd name="connsiteX809" fmla="*/ 961768 w 4013640"/>
              <a:gd name="connsiteY809" fmla="*/ 904762 h 3645024"/>
              <a:gd name="connsiteX810" fmla="*/ 961769 w 4013640"/>
              <a:gd name="connsiteY810" fmla="*/ 904762 h 3645024"/>
              <a:gd name="connsiteX811" fmla="*/ 962384 w 4013640"/>
              <a:gd name="connsiteY811" fmla="*/ 904198 h 3645024"/>
              <a:gd name="connsiteX812" fmla="*/ 971411 w 4013640"/>
              <a:gd name="connsiteY812" fmla="*/ 895923 h 3645024"/>
              <a:gd name="connsiteX813" fmla="*/ 1007167 w 4013640"/>
              <a:gd name="connsiteY813" fmla="*/ 867398 h 3645024"/>
              <a:gd name="connsiteX814" fmla="*/ 1033281 w 4013640"/>
              <a:gd name="connsiteY814" fmla="*/ 841685 h 3645024"/>
              <a:gd name="connsiteX815" fmla="*/ 1055779 w 4013640"/>
              <a:gd name="connsiteY815" fmla="*/ 822401 h 3645024"/>
              <a:gd name="connsiteX816" fmla="*/ 1058591 w 4013640"/>
              <a:gd name="connsiteY816" fmla="*/ 812759 h 3645024"/>
              <a:gd name="connsiteX817" fmla="*/ 1047745 w 4013640"/>
              <a:gd name="connsiteY817" fmla="*/ 812759 h 3645024"/>
              <a:gd name="connsiteX818" fmla="*/ 1002748 w 4013640"/>
              <a:gd name="connsiteY818" fmla="*/ 832445 h 3645024"/>
              <a:gd name="connsiteX819" fmla="*/ 987883 w 4013640"/>
              <a:gd name="connsiteY819" fmla="*/ 844096 h 3645024"/>
              <a:gd name="connsiteX820" fmla="*/ 944894 w 4013640"/>
              <a:gd name="connsiteY820" fmla="*/ 867800 h 3645024"/>
              <a:gd name="connsiteX821" fmla="*/ 940073 w 4013640"/>
              <a:gd name="connsiteY821" fmla="*/ 865791 h 3645024"/>
              <a:gd name="connsiteX822" fmla="*/ 964581 w 4013640"/>
              <a:gd name="connsiteY822" fmla="*/ 841685 h 3645024"/>
              <a:gd name="connsiteX823" fmla="*/ 963777 w 4013640"/>
              <a:gd name="connsiteY823" fmla="*/ 842087 h 3645024"/>
              <a:gd name="connsiteX824" fmla="*/ 973419 w 4013640"/>
              <a:gd name="connsiteY824" fmla="*/ 834454 h 3645024"/>
              <a:gd name="connsiteX825" fmla="*/ 984669 w 4013640"/>
              <a:gd name="connsiteY825" fmla="*/ 815169 h 3645024"/>
              <a:gd name="connsiteX826" fmla="*/ 1031273 w 4013640"/>
              <a:gd name="connsiteY826" fmla="*/ 787850 h 3645024"/>
              <a:gd name="connsiteX827" fmla="*/ 1048147 w 4013640"/>
              <a:gd name="connsiteY827" fmla="*/ 778207 h 3645024"/>
              <a:gd name="connsiteX828" fmla="*/ 1056583 w 4013640"/>
              <a:gd name="connsiteY828" fmla="*/ 771378 h 3645024"/>
              <a:gd name="connsiteX829" fmla="*/ 1104394 w 4013640"/>
              <a:gd name="connsiteY829" fmla="*/ 736425 h 3645024"/>
              <a:gd name="connsiteX830" fmla="*/ 1129303 w 4013640"/>
              <a:gd name="connsiteY830" fmla="*/ 719952 h 3645024"/>
              <a:gd name="connsiteX831" fmla="*/ 1135931 w 4013640"/>
              <a:gd name="connsiteY831" fmla="*/ 718145 h 3645024"/>
              <a:gd name="connsiteX832" fmla="*/ 1140838 w 4013640"/>
              <a:gd name="connsiteY832" fmla="*/ 720871 h 3645024"/>
              <a:gd name="connsiteX833" fmla="*/ 1139789 w 4013640"/>
              <a:gd name="connsiteY833" fmla="*/ 721921 h 3645024"/>
              <a:gd name="connsiteX834" fmla="*/ 1139750 w 4013640"/>
              <a:gd name="connsiteY834" fmla="*/ 721960 h 3645024"/>
              <a:gd name="connsiteX835" fmla="*/ 1139749 w 4013640"/>
              <a:gd name="connsiteY835" fmla="*/ 721961 h 3645024"/>
              <a:gd name="connsiteX836" fmla="*/ 1139789 w 4013640"/>
              <a:gd name="connsiteY836" fmla="*/ 721921 h 3645024"/>
              <a:gd name="connsiteX837" fmla="*/ 1140839 w 4013640"/>
              <a:gd name="connsiteY837" fmla="*/ 720872 h 3645024"/>
              <a:gd name="connsiteX838" fmla="*/ 1140838 w 4013640"/>
              <a:gd name="connsiteY838" fmla="*/ 720871 h 3645024"/>
              <a:gd name="connsiteX839" fmla="*/ 1140953 w 4013640"/>
              <a:gd name="connsiteY839" fmla="*/ 720756 h 3645024"/>
              <a:gd name="connsiteX840" fmla="*/ 1155806 w 4013640"/>
              <a:gd name="connsiteY840" fmla="*/ 716046 h 3645024"/>
              <a:gd name="connsiteX841" fmla="*/ 1137338 w 4013640"/>
              <a:gd name="connsiteY841" fmla="*/ 736023 h 3645024"/>
              <a:gd name="connsiteX842" fmla="*/ 1155014 w 4013640"/>
              <a:gd name="connsiteY842" fmla="*/ 747674 h 3645024"/>
              <a:gd name="connsiteX843" fmla="*/ 1185547 w 4013640"/>
              <a:gd name="connsiteY843" fmla="*/ 728791 h 3645024"/>
              <a:gd name="connsiteX844" fmla="*/ 1208849 w 4013640"/>
              <a:gd name="connsiteY844" fmla="*/ 714730 h 3645024"/>
              <a:gd name="connsiteX845" fmla="*/ 1213670 w 4013640"/>
              <a:gd name="connsiteY845" fmla="*/ 712319 h 3645024"/>
              <a:gd name="connsiteX846" fmla="*/ 1254650 w 4013640"/>
              <a:gd name="connsiteY846" fmla="*/ 680178 h 3645024"/>
              <a:gd name="connsiteX847" fmla="*/ 1289201 w 4013640"/>
              <a:gd name="connsiteY847" fmla="*/ 664108 h 3645024"/>
              <a:gd name="connsiteX848" fmla="*/ 1287644 w 4013640"/>
              <a:gd name="connsiteY848" fmla="*/ 655721 h 3645024"/>
              <a:gd name="connsiteX849" fmla="*/ 1281350 w 4013640"/>
              <a:gd name="connsiteY849" fmla="*/ 653941 h 3645024"/>
              <a:gd name="connsiteX850" fmla="*/ 1312905 w 4013640"/>
              <a:gd name="connsiteY850" fmla="*/ 632771 h 3645024"/>
              <a:gd name="connsiteX851" fmla="*/ 1336207 w 4013640"/>
              <a:gd name="connsiteY851" fmla="*/ 627548 h 3645024"/>
              <a:gd name="connsiteX852" fmla="*/ 1348260 w 4013640"/>
              <a:gd name="connsiteY852" fmla="*/ 623932 h 3645024"/>
              <a:gd name="connsiteX853" fmla="*/ 1366741 w 4013640"/>
              <a:gd name="connsiteY853" fmla="*/ 604246 h 3645024"/>
              <a:gd name="connsiteX854" fmla="*/ 1379937 w 4013640"/>
              <a:gd name="connsiteY854" fmla="*/ 600214 h 3645024"/>
              <a:gd name="connsiteX855" fmla="*/ 1380802 w 4013640"/>
              <a:gd name="connsiteY855" fmla="*/ 599024 h 3645024"/>
              <a:gd name="connsiteX856" fmla="*/ 1381205 w 4013640"/>
              <a:gd name="connsiteY856" fmla="*/ 599827 h 3645024"/>
              <a:gd name="connsiteX857" fmla="*/ 1379936 w 4013640"/>
              <a:gd name="connsiteY857" fmla="*/ 600215 h 3645024"/>
              <a:gd name="connsiteX858" fmla="*/ 1374375 w 4013640"/>
              <a:gd name="connsiteY858" fmla="*/ 607862 h 3645024"/>
              <a:gd name="connsiteX859" fmla="*/ 1382008 w 4013640"/>
              <a:gd name="connsiteY859" fmla="*/ 634779 h 3645024"/>
              <a:gd name="connsiteX860" fmla="*/ 1422585 w 4013640"/>
              <a:gd name="connsiteY860" fmla="*/ 603040 h 3645024"/>
              <a:gd name="connsiteX861" fmla="*/ 1477626 w 4013640"/>
              <a:gd name="connsiteY861" fmla="*/ 587372 h 3645024"/>
              <a:gd name="connsiteX862" fmla="*/ 1496107 w 4013640"/>
              <a:gd name="connsiteY862" fmla="*/ 579337 h 3645024"/>
              <a:gd name="connsiteX863" fmla="*/ 1496911 w 4013640"/>
              <a:gd name="connsiteY863" fmla="*/ 569293 h 3645024"/>
              <a:gd name="connsiteX864" fmla="*/ 1487268 w 4013640"/>
              <a:gd name="connsiteY864" fmla="*/ 568489 h 3645024"/>
              <a:gd name="connsiteX865" fmla="*/ 1487268 w 4013640"/>
              <a:gd name="connsiteY865" fmla="*/ 564070 h 3645024"/>
              <a:gd name="connsiteX866" fmla="*/ 1500526 w 4013640"/>
              <a:gd name="connsiteY866" fmla="*/ 554428 h 3645024"/>
              <a:gd name="connsiteX867" fmla="*/ 1520614 w 4013640"/>
              <a:gd name="connsiteY867" fmla="*/ 540768 h 3645024"/>
              <a:gd name="connsiteX868" fmla="*/ 1552755 w 4013640"/>
              <a:gd name="connsiteY868" fmla="*/ 521483 h 3645024"/>
              <a:gd name="connsiteX869" fmla="*/ 1584897 w 4013640"/>
              <a:gd name="connsiteY869" fmla="*/ 508627 h 3645024"/>
              <a:gd name="connsiteX870" fmla="*/ 1610609 w 4013640"/>
              <a:gd name="connsiteY870" fmla="*/ 484522 h 3645024"/>
              <a:gd name="connsiteX871" fmla="*/ 1633912 w 4013640"/>
              <a:gd name="connsiteY871" fmla="*/ 470460 h 3645024"/>
              <a:gd name="connsiteX872" fmla="*/ 1671677 w 4013640"/>
              <a:gd name="connsiteY872" fmla="*/ 443944 h 3645024"/>
              <a:gd name="connsiteX873" fmla="*/ 1703818 w 4013640"/>
              <a:gd name="connsiteY873" fmla="*/ 442337 h 3645024"/>
              <a:gd name="connsiteX874" fmla="*/ 1708544 w 4013640"/>
              <a:gd name="connsiteY874" fmla="*/ 436822 h 3645024"/>
              <a:gd name="connsiteX875" fmla="*/ 1710648 w 4013640"/>
              <a:gd name="connsiteY875" fmla="*/ 440328 h 3645024"/>
              <a:gd name="connsiteX876" fmla="*/ 1714264 w 4013640"/>
              <a:gd name="connsiteY876" fmla="*/ 436712 h 3645024"/>
              <a:gd name="connsiteX877" fmla="*/ 1737967 w 4013640"/>
              <a:gd name="connsiteY877" fmla="*/ 418231 h 3645024"/>
              <a:gd name="connsiteX878" fmla="*/ 1774527 w 4013640"/>
              <a:gd name="connsiteY878" fmla="*/ 410598 h 3645024"/>
              <a:gd name="connsiteX879" fmla="*/ 1782964 w 4013640"/>
              <a:gd name="connsiteY879" fmla="*/ 416624 h 3645024"/>
              <a:gd name="connsiteX880" fmla="*/ 1795017 w 4013640"/>
              <a:gd name="connsiteY880" fmla="*/ 435105 h 3645024"/>
              <a:gd name="connsiteX881" fmla="*/ 1786982 w 4013640"/>
              <a:gd name="connsiteY881" fmla="*/ 460818 h 3645024"/>
              <a:gd name="connsiteX882" fmla="*/ 1797427 w 4013640"/>
              <a:gd name="connsiteY882" fmla="*/ 470460 h 3645024"/>
              <a:gd name="connsiteX883" fmla="*/ 1805061 w 4013640"/>
              <a:gd name="connsiteY883" fmla="*/ 468049 h 3645024"/>
              <a:gd name="connsiteX884" fmla="*/ 1837603 w 4013640"/>
              <a:gd name="connsiteY884" fmla="*/ 443140 h 3645024"/>
              <a:gd name="connsiteX885" fmla="*/ 1870949 w 4013640"/>
              <a:gd name="connsiteY885" fmla="*/ 432293 h 3645024"/>
              <a:gd name="connsiteX886" fmla="*/ 1917954 w 4013640"/>
              <a:gd name="connsiteY886" fmla="*/ 402563 h 3645024"/>
              <a:gd name="connsiteX887" fmla="*/ 1947133 w 4013640"/>
              <a:gd name="connsiteY887" fmla="*/ 381872 h 3645024"/>
              <a:gd name="connsiteX888" fmla="*/ 1973779 w 4013640"/>
              <a:gd name="connsiteY888" fmla="*/ 359131 h 3645024"/>
              <a:gd name="connsiteX889" fmla="*/ 1979022 w 4013640"/>
              <a:gd name="connsiteY889" fmla="*/ 369618 h 3645024"/>
              <a:gd name="connsiteX890" fmla="*/ 1993486 w 4013640"/>
              <a:gd name="connsiteY890" fmla="*/ 376047 h 3645024"/>
              <a:gd name="connsiteX891" fmla="*/ 2030042 w 4013640"/>
              <a:gd name="connsiteY891" fmla="*/ 359976 h 3645024"/>
              <a:gd name="connsiteX892" fmla="*/ 2036872 w 4013640"/>
              <a:gd name="connsiteY892" fmla="*/ 370422 h 3645024"/>
              <a:gd name="connsiteX893" fmla="*/ 2053746 w 4013640"/>
              <a:gd name="connsiteY893" fmla="*/ 374439 h 3645024"/>
              <a:gd name="connsiteX894" fmla="*/ 2064041 w 4013640"/>
              <a:gd name="connsiteY894" fmla="*/ 367861 h 3645024"/>
              <a:gd name="connsiteX895" fmla="*/ 2074196 w 4013640"/>
              <a:gd name="connsiteY895" fmla="*/ 365570 h 3645024"/>
              <a:gd name="connsiteX896" fmla="*/ 2053244 w 4013640"/>
              <a:gd name="connsiteY896" fmla="*/ 385337 h 3645024"/>
              <a:gd name="connsiteX897" fmla="*/ 2025623 w 4013640"/>
              <a:gd name="connsiteY897" fmla="*/ 396938 h 3645024"/>
              <a:gd name="connsiteX898" fmla="*/ 1973800 w 4013640"/>
              <a:gd name="connsiteY898" fmla="*/ 422651 h 3645024"/>
              <a:gd name="connsiteX899" fmla="*/ 1960943 w 4013640"/>
              <a:gd name="connsiteY899" fmla="*/ 436310 h 3645024"/>
              <a:gd name="connsiteX900" fmla="*/ 1937642 w 4013640"/>
              <a:gd name="connsiteY900" fmla="*/ 460818 h 3645024"/>
              <a:gd name="connsiteX901" fmla="*/ 1901483 w 4013640"/>
              <a:gd name="connsiteY901" fmla="*/ 503404 h 3645024"/>
              <a:gd name="connsiteX902" fmla="*/ 1911929 w 4013640"/>
              <a:gd name="connsiteY902" fmla="*/ 514252 h 3645024"/>
              <a:gd name="connsiteX903" fmla="*/ 1945677 w 4013640"/>
              <a:gd name="connsiteY903" fmla="*/ 509029 h 3645024"/>
              <a:gd name="connsiteX904" fmla="*/ 1958131 w 4013640"/>
              <a:gd name="connsiteY904" fmla="*/ 492155 h 3645024"/>
              <a:gd name="connsiteX905" fmla="*/ 2014775 w 4013640"/>
              <a:gd name="connsiteY905" fmla="*/ 463228 h 3645024"/>
              <a:gd name="connsiteX906" fmla="*/ 2029640 w 4013640"/>
              <a:gd name="connsiteY906" fmla="*/ 459211 h 3645024"/>
              <a:gd name="connsiteX907" fmla="*/ 2037274 w 4013640"/>
              <a:gd name="connsiteY907" fmla="*/ 445149 h 3645024"/>
              <a:gd name="connsiteX908" fmla="*/ 2038881 w 4013640"/>
              <a:gd name="connsiteY908" fmla="*/ 437917 h 3645024"/>
              <a:gd name="connsiteX909" fmla="*/ 2045309 w 4013640"/>
              <a:gd name="connsiteY909" fmla="*/ 437516 h 3645024"/>
              <a:gd name="connsiteX910" fmla="*/ 2085886 w 4013640"/>
              <a:gd name="connsiteY910" fmla="*/ 424258 h 3645024"/>
              <a:gd name="connsiteX911" fmla="*/ 2093520 w 4013640"/>
              <a:gd name="connsiteY911" fmla="*/ 412607 h 3645024"/>
              <a:gd name="connsiteX912" fmla="*/ 2100350 w 4013640"/>
              <a:gd name="connsiteY912" fmla="*/ 404170 h 3645024"/>
              <a:gd name="connsiteX913" fmla="*/ 2145347 w 4013640"/>
              <a:gd name="connsiteY913" fmla="*/ 357164 h 3645024"/>
              <a:gd name="connsiteX914" fmla="*/ 2145347 w 4013640"/>
              <a:gd name="connsiteY914" fmla="*/ 347923 h 3645024"/>
              <a:gd name="connsiteX915" fmla="*/ 2135705 w 4013640"/>
              <a:gd name="connsiteY915" fmla="*/ 346718 h 3645024"/>
              <a:gd name="connsiteX916" fmla="*/ 2114813 w 4013640"/>
              <a:gd name="connsiteY916" fmla="*/ 363994 h 3645024"/>
              <a:gd name="connsiteX917" fmla="*/ 2103564 w 4013640"/>
              <a:gd name="connsiteY917" fmla="*/ 376850 h 3645024"/>
              <a:gd name="connsiteX918" fmla="*/ 2081869 w 4013640"/>
              <a:gd name="connsiteY918" fmla="*/ 358369 h 3645024"/>
              <a:gd name="connsiteX919" fmla="*/ 2082673 w 4013640"/>
              <a:gd name="connsiteY919" fmla="*/ 358771 h 3645024"/>
              <a:gd name="connsiteX920" fmla="*/ 2132089 w 4013640"/>
              <a:gd name="connsiteY920" fmla="*/ 324220 h 3645024"/>
              <a:gd name="connsiteX921" fmla="*/ 2146552 w 4013640"/>
              <a:gd name="connsiteY921" fmla="*/ 316184 h 3645024"/>
              <a:gd name="connsiteX922" fmla="*/ 2181907 w 4013640"/>
              <a:gd name="connsiteY922" fmla="*/ 294489 h 3645024"/>
              <a:gd name="connsiteX923" fmla="*/ 2206013 w 4013640"/>
              <a:gd name="connsiteY923" fmla="*/ 285249 h 3645024"/>
              <a:gd name="connsiteX924" fmla="*/ 2214450 w 4013640"/>
              <a:gd name="connsiteY924" fmla="*/ 279624 h 3645024"/>
              <a:gd name="connsiteX925" fmla="*/ 2227306 w 4013640"/>
              <a:gd name="connsiteY925" fmla="*/ 251903 h 3645024"/>
              <a:gd name="connsiteX926" fmla="*/ 2244180 w 4013640"/>
              <a:gd name="connsiteY926" fmla="*/ 245073 h 3645024"/>
              <a:gd name="connsiteX927" fmla="*/ 2257840 w 4013640"/>
              <a:gd name="connsiteY927" fmla="*/ 219360 h 3645024"/>
              <a:gd name="connsiteX928" fmla="*/ 2279534 w 4013640"/>
              <a:gd name="connsiteY928" fmla="*/ 213334 h 3645024"/>
              <a:gd name="connsiteX929" fmla="*/ 2281141 w 4013640"/>
              <a:gd name="connsiteY929" fmla="*/ 237038 h 3645024"/>
              <a:gd name="connsiteX930" fmla="*/ 2296408 w 4013640"/>
              <a:gd name="connsiteY930" fmla="*/ 279223 h 3645024"/>
              <a:gd name="connsiteX931" fmla="*/ 2322121 w 4013640"/>
              <a:gd name="connsiteY931" fmla="*/ 310560 h 3645024"/>
              <a:gd name="connsiteX932" fmla="*/ 2341405 w 4013640"/>
              <a:gd name="connsiteY932" fmla="*/ 302123 h 3645024"/>
              <a:gd name="connsiteX933" fmla="*/ 2367922 w 4013640"/>
              <a:gd name="connsiteY933" fmla="*/ 267572 h 3645024"/>
              <a:gd name="connsiteX934" fmla="*/ 2388411 w 4013640"/>
              <a:gd name="connsiteY934" fmla="*/ 288061 h 3645024"/>
              <a:gd name="connsiteX935" fmla="*/ 2417740 w 4013640"/>
              <a:gd name="connsiteY935" fmla="*/ 288061 h 3645024"/>
              <a:gd name="connsiteX936" fmla="*/ 2417338 w 4013640"/>
              <a:gd name="connsiteY936" fmla="*/ 331853 h 3645024"/>
              <a:gd name="connsiteX937" fmla="*/ 2414927 w 4013640"/>
              <a:gd name="connsiteY937" fmla="*/ 344709 h 3645024"/>
              <a:gd name="connsiteX938" fmla="*/ 2448273 w 4013640"/>
              <a:gd name="connsiteY938" fmla="*/ 348325 h 3645024"/>
              <a:gd name="connsiteX939" fmla="*/ 2447872 w 4013640"/>
              <a:gd name="connsiteY939" fmla="*/ 347923 h 3645024"/>
              <a:gd name="connsiteX940" fmla="*/ 2459523 w 4013640"/>
              <a:gd name="connsiteY940" fmla="*/ 359574 h 3645024"/>
              <a:gd name="connsiteX941" fmla="*/ 2502109 w 4013640"/>
              <a:gd name="connsiteY941" fmla="*/ 374439 h 3645024"/>
              <a:gd name="connsiteX942" fmla="*/ 2543089 w 4013640"/>
              <a:gd name="connsiteY942" fmla="*/ 370020 h 3645024"/>
              <a:gd name="connsiteX943" fmla="*/ 2567997 w 4013640"/>
              <a:gd name="connsiteY943" fmla="*/ 360780 h 3645024"/>
              <a:gd name="connsiteX944" fmla="*/ 2596924 w 4013640"/>
              <a:gd name="connsiteY944" fmla="*/ 324220 h 3645024"/>
              <a:gd name="connsiteX945" fmla="*/ 2625449 w 4013640"/>
              <a:gd name="connsiteY945" fmla="*/ 292882 h 3645024"/>
              <a:gd name="connsiteX946" fmla="*/ 2668839 w 4013640"/>
              <a:gd name="connsiteY946" fmla="*/ 322613 h 3645024"/>
              <a:gd name="connsiteX947" fmla="*/ 2647546 w 4013640"/>
              <a:gd name="connsiteY947" fmla="*/ 339888 h 3645024"/>
              <a:gd name="connsiteX948" fmla="*/ 2641118 w 4013640"/>
              <a:gd name="connsiteY948" fmla="*/ 362387 h 3645024"/>
              <a:gd name="connsiteX949" fmla="*/ 2640314 w 4013640"/>
              <a:gd name="connsiteY949" fmla="*/ 377252 h 3645024"/>
              <a:gd name="connsiteX950" fmla="*/ 2656385 w 4013640"/>
              <a:gd name="connsiteY950" fmla="*/ 385287 h 3645024"/>
              <a:gd name="connsiteX951" fmla="*/ 2675267 w 4013640"/>
              <a:gd name="connsiteY951" fmla="*/ 381671 h 3645024"/>
              <a:gd name="connsiteX952" fmla="*/ 2705801 w 4013640"/>
              <a:gd name="connsiteY952" fmla="*/ 356360 h 3645024"/>
              <a:gd name="connsiteX953" fmla="*/ 2717452 w 4013640"/>
              <a:gd name="connsiteY953" fmla="*/ 338683 h 3645024"/>
              <a:gd name="connsiteX954" fmla="*/ 2731915 w 4013640"/>
              <a:gd name="connsiteY954" fmla="*/ 311765 h 3645024"/>
              <a:gd name="connsiteX955" fmla="*/ 2758833 w 4013640"/>
              <a:gd name="connsiteY955" fmla="*/ 303328 h 3645024"/>
              <a:gd name="connsiteX956" fmla="*/ 2787358 w 4013640"/>
              <a:gd name="connsiteY956" fmla="*/ 271589 h 3645024"/>
              <a:gd name="connsiteX957" fmla="*/ 2805839 w 4013640"/>
              <a:gd name="connsiteY957" fmla="*/ 265563 h 3645024"/>
              <a:gd name="connsiteX958" fmla="*/ 2833159 w 4013640"/>
              <a:gd name="connsiteY958" fmla="*/ 230208 h 3645024"/>
              <a:gd name="connsiteX959" fmla="*/ 2806241 w 4013640"/>
              <a:gd name="connsiteY959" fmla="*/ 211325 h 3645024"/>
              <a:gd name="connsiteX960" fmla="*/ 2813874 w 4013640"/>
              <a:gd name="connsiteY960" fmla="*/ 178381 h 3645024"/>
              <a:gd name="connsiteX961" fmla="*/ 2788162 w 4013640"/>
              <a:gd name="connsiteY961" fmla="*/ 162712 h 3645024"/>
              <a:gd name="connsiteX962" fmla="*/ 2759637 w 4013640"/>
              <a:gd name="connsiteY962" fmla="*/ 151865 h 3645024"/>
              <a:gd name="connsiteX963" fmla="*/ 2725487 w 4013640"/>
              <a:gd name="connsiteY963" fmla="*/ 145437 h 3645024"/>
              <a:gd name="connsiteX964" fmla="*/ 2715041 w 4013640"/>
              <a:gd name="connsiteY964" fmla="*/ 136196 h 3645024"/>
              <a:gd name="connsiteX965" fmla="*/ 2700980 w 4013640"/>
              <a:gd name="connsiteY965" fmla="*/ 127759 h 3645024"/>
              <a:gd name="connsiteX966" fmla="*/ 2699041 w 4013640"/>
              <a:gd name="connsiteY966" fmla="*/ 106041 h 3645024"/>
              <a:gd name="connsiteX967" fmla="*/ 2694149 w 4013640"/>
              <a:gd name="connsiteY967" fmla="*/ 102850 h 3645024"/>
              <a:gd name="connsiteX968" fmla="*/ 2694551 w 4013640"/>
              <a:gd name="connsiteY968" fmla="*/ 104055 h 3645024"/>
              <a:gd name="connsiteX969" fmla="*/ 2694149 w 4013640"/>
              <a:gd name="connsiteY969" fmla="*/ 104859 h 3645024"/>
              <a:gd name="connsiteX970" fmla="*/ 2721870 w 4013640"/>
              <a:gd name="connsiteY970" fmla="*/ 72718 h 3645024"/>
              <a:gd name="connsiteX971" fmla="*/ 2769679 w 4013640"/>
              <a:gd name="connsiteY971" fmla="*/ 76334 h 3645024"/>
              <a:gd name="connsiteX972" fmla="*/ 2770081 w 4013640"/>
              <a:gd name="connsiteY972" fmla="*/ 97225 h 3645024"/>
              <a:gd name="connsiteX973" fmla="*/ 2733521 w 4013640"/>
              <a:gd name="connsiteY973" fmla="*/ 97225 h 3645024"/>
              <a:gd name="connsiteX974" fmla="*/ 2721870 w 4013640"/>
              <a:gd name="connsiteY974" fmla="*/ 72718 h 3645024"/>
              <a:gd name="connsiteX975" fmla="*/ 2914313 w 4013640"/>
              <a:gd name="connsiteY975" fmla="*/ 15668 h 3645024"/>
              <a:gd name="connsiteX976" fmla="*/ 2931991 w 4013640"/>
              <a:gd name="connsiteY976" fmla="*/ 61469 h 3645024"/>
              <a:gd name="connsiteX977" fmla="*/ 2910697 w 4013640"/>
              <a:gd name="connsiteY977" fmla="*/ 107269 h 3645024"/>
              <a:gd name="connsiteX978" fmla="*/ 2905474 w 4013640"/>
              <a:gd name="connsiteY978" fmla="*/ 100841 h 3645024"/>
              <a:gd name="connsiteX979" fmla="*/ 2904671 w 4013640"/>
              <a:gd name="connsiteY979" fmla="*/ 16472 h 3645024"/>
              <a:gd name="connsiteX980" fmla="*/ 2914313 w 4013640"/>
              <a:gd name="connsiteY980" fmla="*/ 15668 h 3645024"/>
              <a:gd name="connsiteX981" fmla="*/ 2930384 w 4013640"/>
              <a:gd name="connsiteY981" fmla="*/ 0 h 3645024"/>
              <a:gd name="connsiteX982" fmla="*/ 2931991 w 4013640"/>
              <a:gd name="connsiteY982" fmla="*/ 0 h 3645024"/>
              <a:gd name="connsiteX983" fmla="*/ 2930786 w 4013640"/>
              <a:gd name="connsiteY983" fmla="*/ 1607 h 3645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</a:cxnLst>
            <a:rect l="l" t="t" r="r" b="b"/>
            <a:pathLst>
              <a:path w="4013640" h="3645024">
                <a:moveTo>
                  <a:pt x="178740" y="3353484"/>
                </a:moveTo>
                <a:cubicBezTo>
                  <a:pt x="162268" y="3359912"/>
                  <a:pt x="151018" y="3362322"/>
                  <a:pt x="142581" y="3371965"/>
                </a:cubicBezTo>
                <a:cubicBezTo>
                  <a:pt x="135751" y="3379196"/>
                  <a:pt x="127716" y="3386428"/>
                  <a:pt x="116869" y="3386830"/>
                </a:cubicBezTo>
                <a:cubicBezTo>
                  <a:pt x="96781" y="3387231"/>
                  <a:pt x="82719" y="3399284"/>
                  <a:pt x="69059" y="3411739"/>
                </a:cubicBezTo>
                <a:cubicBezTo>
                  <a:pt x="67452" y="3413346"/>
                  <a:pt x="67854" y="3416158"/>
                  <a:pt x="67051" y="3419372"/>
                </a:cubicBezTo>
                <a:cubicBezTo>
                  <a:pt x="70667" y="3419774"/>
                  <a:pt x="73881" y="3420979"/>
                  <a:pt x="75889" y="3420176"/>
                </a:cubicBezTo>
                <a:cubicBezTo>
                  <a:pt x="89951" y="3413346"/>
                  <a:pt x="104013" y="3406516"/>
                  <a:pt x="117672" y="3399284"/>
                </a:cubicBezTo>
                <a:cubicBezTo>
                  <a:pt x="125708" y="3394865"/>
                  <a:pt x="132939" y="3388437"/>
                  <a:pt x="141376" y="3386026"/>
                </a:cubicBezTo>
                <a:cubicBezTo>
                  <a:pt x="153831" y="3382410"/>
                  <a:pt x="162669" y="3373974"/>
                  <a:pt x="172713" y="3367143"/>
                </a:cubicBezTo>
                <a:cubicBezTo>
                  <a:pt x="174722" y="3365536"/>
                  <a:pt x="175124" y="3362322"/>
                  <a:pt x="178740" y="3353484"/>
                </a:cubicBezTo>
                <a:close/>
                <a:moveTo>
                  <a:pt x="140171" y="3352680"/>
                </a:moveTo>
                <a:lnTo>
                  <a:pt x="138966" y="3353082"/>
                </a:lnTo>
                <a:cubicBezTo>
                  <a:pt x="138564" y="3353484"/>
                  <a:pt x="138564" y="3353886"/>
                  <a:pt x="138162" y="3354689"/>
                </a:cubicBezTo>
                <a:cubicBezTo>
                  <a:pt x="138564" y="3354287"/>
                  <a:pt x="139367" y="3354287"/>
                  <a:pt x="139769" y="3353886"/>
                </a:cubicBezTo>
                <a:close/>
                <a:moveTo>
                  <a:pt x="99191" y="2737587"/>
                </a:moveTo>
                <a:cubicBezTo>
                  <a:pt x="98790" y="2737587"/>
                  <a:pt x="97986" y="2738792"/>
                  <a:pt x="97183" y="2739194"/>
                </a:cubicBezTo>
                <a:cubicBezTo>
                  <a:pt x="98388" y="2739997"/>
                  <a:pt x="99593" y="2741604"/>
                  <a:pt x="100798" y="2741604"/>
                </a:cubicBezTo>
                <a:cubicBezTo>
                  <a:pt x="101602" y="2742006"/>
                  <a:pt x="102807" y="2740399"/>
                  <a:pt x="104013" y="2739194"/>
                </a:cubicBezTo>
                <a:cubicBezTo>
                  <a:pt x="102405" y="2738792"/>
                  <a:pt x="100798" y="2737989"/>
                  <a:pt x="99191" y="2737587"/>
                </a:cubicBezTo>
                <a:close/>
                <a:moveTo>
                  <a:pt x="3858850" y="1820772"/>
                </a:moveTo>
                <a:cubicBezTo>
                  <a:pt x="3855234" y="1821576"/>
                  <a:pt x="3851618" y="1823987"/>
                  <a:pt x="3845994" y="1827201"/>
                </a:cubicBezTo>
                <a:lnTo>
                  <a:pt x="3845995" y="1827202"/>
                </a:lnTo>
                <a:lnTo>
                  <a:pt x="3858851" y="1820773"/>
                </a:lnTo>
                <a:lnTo>
                  <a:pt x="3865278" y="1823586"/>
                </a:lnTo>
                <a:lnTo>
                  <a:pt x="3865278" y="1823585"/>
                </a:lnTo>
                <a:cubicBezTo>
                  <a:pt x="3864475" y="1821978"/>
                  <a:pt x="3860859" y="1820371"/>
                  <a:pt x="3858850" y="1820772"/>
                </a:cubicBezTo>
                <a:close/>
                <a:moveTo>
                  <a:pt x="3895009" y="1792649"/>
                </a:moveTo>
                <a:lnTo>
                  <a:pt x="3895411" y="1793051"/>
                </a:lnTo>
                <a:lnTo>
                  <a:pt x="3894888" y="1793111"/>
                </a:lnTo>
                <a:close/>
                <a:moveTo>
                  <a:pt x="3907060" y="1787024"/>
                </a:moveTo>
                <a:lnTo>
                  <a:pt x="3907462" y="1787426"/>
                </a:lnTo>
                <a:cubicBezTo>
                  <a:pt x="3903445" y="1789033"/>
                  <a:pt x="3899025" y="1791042"/>
                  <a:pt x="3894606" y="1792649"/>
                </a:cubicBezTo>
                <a:lnTo>
                  <a:pt x="3894204" y="1792247"/>
                </a:lnTo>
                <a:cubicBezTo>
                  <a:pt x="3898222" y="1790640"/>
                  <a:pt x="3902641" y="1788631"/>
                  <a:pt x="3907060" y="1787024"/>
                </a:cubicBezTo>
                <a:close/>
                <a:moveTo>
                  <a:pt x="3908161" y="1785888"/>
                </a:moveTo>
                <a:lnTo>
                  <a:pt x="3907462" y="1787426"/>
                </a:lnTo>
                <a:lnTo>
                  <a:pt x="3907060" y="1786622"/>
                </a:lnTo>
                <a:close/>
                <a:moveTo>
                  <a:pt x="3909470" y="1783007"/>
                </a:moveTo>
                <a:cubicBezTo>
                  <a:pt x="3909470" y="1782605"/>
                  <a:pt x="3911078" y="1783408"/>
                  <a:pt x="3911881" y="1783408"/>
                </a:cubicBezTo>
                <a:lnTo>
                  <a:pt x="3908161" y="1785888"/>
                </a:lnTo>
                <a:close/>
                <a:moveTo>
                  <a:pt x="3547487" y="1699039"/>
                </a:moveTo>
                <a:lnTo>
                  <a:pt x="3545607" y="1702486"/>
                </a:lnTo>
                <a:lnTo>
                  <a:pt x="3545609" y="1702486"/>
                </a:lnTo>
                <a:lnTo>
                  <a:pt x="3547488" y="1699041"/>
                </a:lnTo>
                <a:close/>
                <a:moveTo>
                  <a:pt x="3579224" y="1580922"/>
                </a:moveTo>
                <a:lnTo>
                  <a:pt x="3579626" y="1581324"/>
                </a:lnTo>
                <a:lnTo>
                  <a:pt x="3573199" y="1588153"/>
                </a:lnTo>
                <a:lnTo>
                  <a:pt x="3573200" y="1588154"/>
                </a:lnTo>
                <a:lnTo>
                  <a:pt x="3573198" y="1588154"/>
                </a:lnTo>
                <a:lnTo>
                  <a:pt x="3573197" y="1588154"/>
                </a:lnTo>
                <a:lnTo>
                  <a:pt x="3572513" y="1587993"/>
                </a:lnTo>
                <a:lnTo>
                  <a:pt x="3572798" y="1587350"/>
                </a:lnTo>
                <a:lnTo>
                  <a:pt x="3572929" y="1587611"/>
                </a:lnTo>
                <a:close/>
                <a:moveTo>
                  <a:pt x="3579741" y="1579754"/>
                </a:moveTo>
                <a:lnTo>
                  <a:pt x="3579627" y="1581324"/>
                </a:lnTo>
                <a:lnTo>
                  <a:pt x="3579225" y="1580922"/>
                </a:lnTo>
                <a:close/>
                <a:moveTo>
                  <a:pt x="3585251" y="1567262"/>
                </a:moveTo>
                <a:lnTo>
                  <a:pt x="3579741" y="1579754"/>
                </a:lnTo>
                <a:lnTo>
                  <a:pt x="3580179" y="1573691"/>
                </a:lnTo>
                <a:cubicBezTo>
                  <a:pt x="3580631" y="1571180"/>
                  <a:pt x="3581836" y="1568869"/>
                  <a:pt x="3585251" y="1567262"/>
                </a:cubicBezTo>
                <a:close/>
                <a:moveTo>
                  <a:pt x="203649" y="1499767"/>
                </a:moveTo>
                <a:cubicBezTo>
                  <a:pt x="187578" y="1505793"/>
                  <a:pt x="171106" y="1510614"/>
                  <a:pt x="155839" y="1518248"/>
                </a:cubicBezTo>
                <a:cubicBezTo>
                  <a:pt x="138966" y="1526685"/>
                  <a:pt x="123297" y="1537532"/>
                  <a:pt x="104816" y="1549183"/>
                </a:cubicBezTo>
                <a:cubicBezTo>
                  <a:pt x="117672" y="1560433"/>
                  <a:pt x="118074" y="1560031"/>
                  <a:pt x="123699" y="1560433"/>
                </a:cubicBezTo>
                <a:cubicBezTo>
                  <a:pt x="153429" y="1561638"/>
                  <a:pt x="178338" y="1547576"/>
                  <a:pt x="203247" y="1533916"/>
                </a:cubicBezTo>
                <a:cubicBezTo>
                  <a:pt x="208470" y="1531104"/>
                  <a:pt x="212086" y="1524676"/>
                  <a:pt x="215702" y="1519453"/>
                </a:cubicBezTo>
                <a:cubicBezTo>
                  <a:pt x="218112" y="1515436"/>
                  <a:pt x="218112" y="1510614"/>
                  <a:pt x="213693" y="1506999"/>
                </a:cubicBezTo>
                <a:cubicBezTo>
                  <a:pt x="210880" y="1504588"/>
                  <a:pt x="208068" y="1502579"/>
                  <a:pt x="203649" y="1499767"/>
                </a:cubicBezTo>
                <a:close/>
                <a:moveTo>
                  <a:pt x="2893423" y="1419415"/>
                </a:moveTo>
                <a:cubicBezTo>
                  <a:pt x="2884985" y="1422629"/>
                  <a:pt x="2879763" y="1423834"/>
                  <a:pt x="2875745" y="1426647"/>
                </a:cubicBezTo>
                <a:cubicBezTo>
                  <a:pt x="2873736" y="1427852"/>
                  <a:pt x="2873736" y="1433075"/>
                  <a:pt x="2874540" y="1435887"/>
                </a:cubicBezTo>
                <a:lnTo>
                  <a:pt x="2875745" y="1426648"/>
                </a:lnTo>
                <a:lnTo>
                  <a:pt x="2893423" y="1419416"/>
                </a:lnTo>
                <a:close/>
                <a:moveTo>
                  <a:pt x="142581" y="1329421"/>
                </a:moveTo>
                <a:cubicBezTo>
                  <a:pt x="133743" y="1329823"/>
                  <a:pt x="124502" y="1330225"/>
                  <a:pt x="119681" y="1340670"/>
                </a:cubicBezTo>
                <a:cubicBezTo>
                  <a:pt x="134144" y="1338661"/>
                  <a:pt x="134144" y="1338661"/>
                  <a:pt x="142581" y="1329421"/>
                </a:cubicBezTo>
                <a:close/>
                <a:moveTo>
                  <a:pt x="243423" y="1314958"/>
                </a:moveTo>
                <a:cubicBezTo>
                  <a:pt x="237798" y="1314958"/>
                  <a:pt x="232977" y="1313752"/>
                  <a:pt x="229361" y="1315360"/>
                </a:cubicBezTo>
                <a:cubicBezTo>
                  <a:pt x="214095" y="1321788"/>
                  <a:pt x="199229" y="1328618"/>
                  <a:pt x="184364" y="1335447"/>
                </a:cubicBezTo>
                <a:cubicBezTo>
                  <a:pt x="174320" y="1339867"/>
                  <a:pt x="164276" y="1344286"/>
                  <a:pt x="154634" y="1349509"/>
                </a:cubicBezTo>
                <a:cubicBezTo>
                  <a:pt x="150215" y="1352321"/>
                  <a:pt x="147001" y="1356741"/>
                  <a:pt x="141778" y="1361562"/>
                </a:cubicBezTo>
                <a:cubicBezTo>
                  <a:pt x="146197" y="1364374"/>
                  <a:pt x="149010" y="1367186"/>
                  <a:pt x="151822" y="1367990"/>
                </a:cubicBezTo>
                <a:cubicBezTo>
                  <a:pt x="167089" y="1371606"/>
                  <a:pt x="180749" y="1365981"/>
                  <a:pt x="193605" y="1358749"/>
                </a:cubicBezTo>
                <a:cubicBezTo>
                  <a:pt x="199229" y="1355535"/>
                  <a:pt x="204452" y="1349509"/>
                  <a:pt x="210077" y="1349107"/>
                </a:cubicBezTo>
                <a:cubicBezTo>
                  <a:pt x="222130" y="1348304"/>
                  <a:pt x="230165" y="1340670"/>
                  <a:pt x="240209" y="1336251"/>
                </a:cubicBezTo>
                <a:cubicBezTo>
                  <a:pt x="241816" y="1335447"/>
                  <a:pt x="242619" y="1333439"/>
                  <a:pt x="243423" y="1332635"/>
                </a:cubicBezTo>
                <a:cubicBezTo>
                  <a:pt x="243423" y="1327010"/>
                  <a:pt x="243423" y="1321788"/>
                  <a:pt x="243423" y="1314958"/>
                </a:cubicBezTo>
                <a:close/>
                <a:moveTo>
                  <a:pt x="168294" y="1313752"/>
                </a:moveTo>
                <a:lnTo>
                  <a:pt x="169097" y="1315761"/>
                </a:lnTo>
                <a:lnTo>
                  <a:pt x="169901" y="1313752"/>
                </a:lnTo>
                <a:close/>
                <a:moveTo>
                  <a:pt x="277321" y="1296125"/>
                </a:moveTo>
                <a:cubicBezTo>
                  <a:pt x="274258" y="1296577"/>
                  <a:pt x="271948" y="1298687"/>
                  <a:pt x="269939" y="1301700"/>
                </a:cubicBezTo>
                <a:cubicBezTo>
                  <a:pt x="268734" y="1303307"/>
                  <a:pt x="268332" y="1307324"/>
                  <a:pt x="269537" y="1308530"/>
                </a:cubicBezTo>
                <a:cubicBezTo>
                  <a:pt x="270743" y="1310137"/>
                  <a:pt x="274760" y="1312145"/>
                  <a:pt x="276367" y="1311342"/>
                </a:cubicBezTo>
                <a:cubicBezTo>
                  <a:pt x="280787" y="1308530"/>
                  <a:pt x="284402" y="1304914"/>
                  <a:pt x="289223" y="1300494"/>
                </a:cubicBezTo>
                <a:cubicBezTo>
                  <a:pt x="284201" y="1296879"/>
                  <a:pt x="280385" y="1295673"/>
                  <a:pt x="277321" y="1296125"/>
                </a:cubicBezTo>
                <a:close/>
                <a:moveTo>
                  <a:pt x="3265852" y="1275987"/>
                </a:moveTo>
                <a:cubicBezTo>
                  <a:pt x="3274289" y="1274781"/>
                  <a:pt x="3278306" y="1277995"/>
                  <a:pt x="3277905" y="1286030"/>
                </a:cubicBezTo>
                <a:cubicBezTo>
                  <a:pt x="3277905" y="1287638"/>
                  <a:pt x="3276298" y="1290048"/>
                  <a:pt x="3275494" y="1290048"/>
                </a:cubicBezTo>
                <a:cubicBezTo>
                  <a:pt x="3273486" y="1289646"/>
                  <a:pt x="3270673" y="1288843"/>
                  <a:pt x="3269870" y="1287236"/>
                </a:cubicBezTo>
                <a:cubicBezTo>
                  <a:pt x="3268262" y="1284022"/>
                  <a:pt x="3267459" y="1280004"/>
                  <a:pt x="3265852" y="1275987"/>
                </a:cubicBezTo>
                <a:close/>
                <a:moveTo>
                  <a:pt x="341854" y="1255096"/>
                </a:moveTo>
                <a:cubicBezTo>
                  <a:pt x="329801" y="1252283"/>
                  <a:pt x="321364" y="1261122"/>
                  <a:pt x="311320" y="1263533"/>
                </a:cubicBezTo>
                <a:cubicBezTo>
                  <a:pt x="306097" y="1264738"/>
                  <a:pt x="298866" y="1267148"/>
                  <a:pt x="300875" y="1273175"/>
                </a:cubicBezTo>
                <a:cubicBezTo>
                  <a:pt x="303687" y="1281210"/>
                  <a:pt x="309311" y="1273175"/>
                  <a:pt x="313731" y="1273175"/>
                </a:cubicBezTo>
                <a:cubicBezTo>
                  <a:pt x="326587" y="1273175"/>
                  <a:pt x="335024" y="1266345"/>
                  <a:pt x="341854" y="1255096"/>
                </a:cubicBezTo>
                <a:close/>
                <a:moveTo>
                  <a:pt x="3157378" y="1179163"/>
                </a:moveTo>
                <a:cubicBezTo>
                  <a:pt x="3156976" y="1179967"/>
                  <a:pt x="3156976" y="1180770"/>
                  <a:pt x="3156574" y="1181574"/>
                </a:cubicBezTo>
                <a:lnTo>
                  <a:pt x="3156172" y="1181172"/>
                </a:lnTo>
                <a:cubicBezTo>
                  <a:pt x="3156574" y="1180368"/>
                  <a:pt x="3156976" y="1179967"/>
                  <a:pt x="3157378" y="1179163"/>
                </a:cubicBezTo>
                <a:close/>
                <a:moveTo>
                  <a:pt x="626701" y="1042163"/>
                </a:moveTo>
                <a:lnTo>
                  <a:pt x="627505" y="1042967"/>
                </a:lnTo>
                <a:lnTo>
                  <a:pt x="626132" y="1043389"/>
                </a:lnTo>
                <a:close/>
                <a:moveTo>
                  <a:pt x="626700" y="1041359"/>
                </a:moveTo>
                <a:lnTo>
                  <a:pt x="628484" y="1041521"/>
                </a:lnTo>
                <a:lnTo>
                  <a:pt x="627504" y="1042163"/>
                </a:lnTo>
                <a:close/>
                <a:moveTo>
                  <a:pt x="3164208" y="1035735"/>
                </a:moveTo>
                <a:lnTo>
                  <a:pt x="3165012" y="1037342"/>
                </a:lnTo>
                <a:lnTo>
                  <a:pt x="3164209" y="1035736"/>
                </a:lnTo>
                <a:lnTo>
                  <a:pt x="3165815" y="1035736"/>
                </a:lnTo>
                <a:lnTo>
                  <a:pt x="3165815" y="1035735"/>
                </a:lnTo>
                <a:close/>
                <a:moveTo>
                  <a:pt x="650805" y="1026896"/>
                </a:moveTo>
                <a:cubicBezTo>
                  <a:pt x="652413" y="1028101"/>
                  <a:pt x="654020" y="1028905"/>
                  <a:pt x="654020" y="1029307"/>
                </a:cubicBezTo>
                <a:cubicBezTo>
                  <a:pt x="652413" y="1033726"/>
                  <a:pt x="650805" y="1038547"/>
                  <a:pt x="648797" y="1043368"/>
                </a:cubicBezTo>
                <a:lnTo>
                  <a:pt x="628484" y="1041521"/>
                </a:lnTo>
                <a:close/>
                <a:moveTo>
                  <a:pt x="3166388" y="1018520"/>
                </a:moveTo>
                <a:lnTo>
                  <a:pt x="3163856" y="1018761"/>
                </a:lnTo>
                <a:lnTo>
                  <a:pt x="3163856" y="1018762"/>
                </a:lnTo>
                <a:lnTo>
                  <a:pt x="3166388" y="1018521"/>
                </a:lnTo>
                <a:close/>
                <a:moveTo>
                  <a:pt x="689375" y="1014443"/>
                </a:moveTo>
                <a:lnTo>
                  <a:pt x="689105" y="1015250"/>
                </a:lnTo>
                <a:lnTo>
                  <a:pt x="688973" y="1015246"/>
                </a:lnTo>
                <a:close/>
                <a:moveTo>
                  <a:pt x="689374" y="1013638"/>
                </a:moveTo>
                <a:lnTo>
                  <a:pt x="688972" y="1014040"/>
                </a:lnTo>
                <a:lnTo>
                  <a:pt x="688900" y="1013733"/>
                </a:lnTo>
                <a:close/>
                <a:moveTo>
                  <a:pt x="456752" y="1013638"/>
                </a:moveTo>
                <a:lnTo>
                  <a:pt x="455948" y="1015647"/>
                </a:lnTo>
                <a:lnTo>
                  <a:pt x="455145" y="1014843"/>
                </a:lnTo>
                <a:close/>
                <a:moveTo>
                  <a:pt x="3188315" y="1013237"/>
                </a:moveTo>
                <a:lnTo>
                  <a:pt x="3189118" y="1013638"/>
                </a:lnTo>
                <a:lnTo>
                  <a:pt x="3187837" y="1014635"/>
                </a:lnTo>
                <a:close/>
                <a:moveTo>
                  <a:pt x="3194340" y="1003996"/>
                </a:moveTo>
                <a:lnTo>
                  <a:pt x="3194741" y="1004398"/>
                </a:lnTo>
                <a:cubicBezTo>
                  <a:pt x="3193134" y="1008014"/>
                  <a:pt x="3191527" y="1011629"/>
                  <a:pt x="3189920" y="1015245"/>
                </a:cubicBezTo>
                <a:lnTo>
                  <a:pt x="3188715" y="1014844"/>
                </a:lnTo>
                <a:cubicBezTo>
                  <a:pt x="3190724" y="1011228"/>
                  <a:pt x="3192331" y="1007612"/>
                  <a:pt x="3194340" y="1003996"/>
                </a:cubicBezTo>
                <a:close/>
                <a:moveTo>
                  <a:pt x="3195544" y="1001987"/>
                </a:moveTo>
                <a:lnTo>
                  <a:pt x="3194741" y="1003996"/>
                </a:lnTo>
                <a:lnTo>
                  <a:pt x="3194741" y="1003594"/>
                </a:lnTo>
                <a:close/>
                <a:moveTo>
                  <a:pt x="686160" y="1001987"/>
                </a:moveTo>
                <a:lnTo>
                  <a:pt x="688900" y="1013733"/>
                </a:lnTo>
                <a:lnTo>
                  <a:pt x="669286" y="1017656"/>
                </a:lnTo>
                <a:cubicBezTo>
                  <a:pt x="675312" y="1012031"/>
                  <a:pt x="679732" y="1008013"/>
                  <a:pt x="686160" y="1001987"/>
                </a:cubicBezTo>
                <a:close/>
                <a:moveTo>
                  <a:pt x="730355" y="988328"/>
                </a:moveTo>
                <a:cubicBezTo>
                  <a:pt x="729552" y="989131"/>
                  <a:pt x="730355" y="991140"/>
                  <a:pt x="730757" y="992345"/>
                </a:cubicBezTo>
                <a:lnTo>
                  <a:pt x="730758" y="992345"/>
                </a:lnTo>
                <a:close/>
                <a:moveTo>
                  <a:pt x="3210008" y="969043"/>
                </a:moveTo>
                <a:lnTo>
                  <a:pt x="3210410" y="969445"/>
                </a:lnTo>
                <a:lnTo>
                  <a:pt x="3209862" y="969500"/>
                </a:lnTo>
                <a:close/>
                <a:moveTo>
                  <a:pt x="3206392" y="968239"/>
                </a:moveTo>
                <a:lnTo>
                  <a:pt x="3207514" y="969734"/>
                </a:lnTo>
                <a:lnTo>
                  <a:pt x="3209862" y="969500"/>
                </a:lnTo>
                <a:lnTo>
                  <a:pt x="3203580" y="989131"/>
                </a:lnTo>
                <a:cubicBezTo>
                  <a:pt x="3197152" y="981096"/>
                  <a:pt x="3207196" y="976275"/>
                  <a:pt x="3207196" y="969846"/>
                </a:cubicBezTo>
                <a:lnTo>
                  <a:pt x="3206392" y="969846"/>
                </a:lnTo>
                <a:lnTo>
                  <a:pt x="3207489" y="969737"/>
                </a:lnTo>
                <a:lnTo>
                  <a:pt x="3207196" y="969444"/>
                </a:lnTo>
                <a:cubicBezTo>
                  <a:pt x="3206794" y="969043"/>
                  <a:pt x="3206794" y="968641"/>
                  <a:pt x="3206392" y="968239"/>
                </a:cubicBezTo>
                <a:close/>
                <a:moveTo>
                  <a:pt x="3214427" y="967436"/>
                </a:moveTo>
                <a:cubicBezTo>
                  <a:pt x="3213222" y="968240"/>
                  <a:pt x="3212017" y="968641"/>
                  <a:pt x="3210811" y="969445"/>
                </a:cubicBezTo>
                <a:lnTo>
                  <a:pt x="3210008" y="969043"/>
                </a:lnTo>
                <a:cubicBezTo>
                  <a:pt x="3210410" y="968641"/>
                  <a:pt x="3211213" y="968641"/>
                  <a:pt x="3212017" y="968240"/>
                </a:cubicBezTo>
                <a:cubicBezTo>
                  <a:pt x="3212820" y="967838"/>
                  <a:pt x="3213624" y="967838"/>
                  <a:pt x="3214427" y="967436"/>
                </a:cubicBezTo>
                <a:close/>
                <a:moveTo>
                  <a:pt x="3235720" y="914403"/>
                </a:moveTo>
                <a:cubicBezTo>
                  <a:pt x="3236523" y="930473"/>
                  <a:pt x="3233711" y="940919"/>
                  <a:pt x="3228488" y="952972"/>
                </a:cubicBezTo>
                <a:cubicBezTo>
                  <a:pt x="3218846" y="945338"/>
                  <a:pt x="3210409" y="938910"/>
                  <a:pt x="3202374" y="932482"/>
                </a:cubicBezTo>
                <a:cubicBezTo>
                  <a:pt x="3207597" y="915608"/>
                  <a:pt x="3223266" y="923643"/>
                  <a:pt x="3235720" y="914403"/>
                </a:cubicBezTo>
                <a:close/>
                <a:moveTo>
                  <a:pt x="962572" y="904762"/>
                </a:moveTo>
                <a:lnTo>
                  <a:pt x="963777" y="908377"/>
                </a:lnTo>
                <a:lnTo>
                  <a:pt x="963778" y="908377"/>
                </a:lnTo>
                <a:lnTo>
                  <a:pt x="962573" y="904763"/>
                </a:lnTo>
                <a:lnTo>
                  <a:pt x="966993" y="904763"/>
                </a:lnTo>
                <a:lnTo>
                  <a:pt x="971009" y="907172"/>
                </a:lnTo>
                <a:lnTo>
                  <a:pt x="966993" y="904763"/>
                </a:lnTo>
                <a:lnTo>
                  <a:pt x="966993" y="904763"/>
                </a:lnTo>
                <a:lnTo>
                  <a:pt x="966991" y="904762"/>
                </a:lnTo>
                <a:lnTo>
                  <a:pt x="962573" y="904762"/>
                </a:lnTo>
                <a:close/>
                <a:moveTo>
                  <a:pt x="3073007" y="891503"/>
                </a:moveTo>
                <a:lnTo>
                  <a:pt x="3073007" y="892306"/>
                </a:lnTo>
                <a:cubicBezTo>
                  <a:pt x="3073007" y="892306"/>
                  <a:pt x="3072606" y="891904"/>
                  <a:pt x="3072606" y="891904"/>
                </a:cubicBezTo>
                <a:close/>
                <a:moveTo>
                  <a:pt x="3073007" y="886682"/>
                </a:moveTo>
                <a:lnTo>
                  <a:pt x="3077828" y="886682"/>
                </a:lnTo>
                <a:lnTo>
                  <a:pt x="3073007" y="891503"/>
                </a:lnTo>
                <a:close/>
                <a:moveTo>
                  <a:pt x="3206169" y="886503"/>
                </a:moveTo>
                <a:lnTo>
                  <a:pt x="3207598" y="888289"/>
                </a:lnTo>
                <a:cubicBezTo>
                  <a:pt x="3207999" y="890699"/>
                  <a:pt x="3209606" y="894315"/>
                  <a:pt x="3208803" y="894717"/>
                </a:cubicBezTo>
                <a:lnTo>
                  <a:pt x="3200768" y="891904"/>
                </a:lnTo>
                <a:close/>
                <a:moveTo>
                  <a:pt x="3072205" y="886281"/>
                </a:moveTo>
                <a:lnTo>
                  <a:pt x="3072205" y="886681"/>
                </a:lnTo>
                <a:lnTo>
                  <a:pt x="3072605" y="886281"/>
                </a:lnTo>
                <a:lnTo>
                  <a:pt x="3072206" y="886281"/>
                </a:lnTo>
                <a:close/>
                <a:moveTo>
                  <a:pt x="3078230" y="886280"/>
                </a:moveTo>
                <a:lnTo>
                  <a:pt x="3078632" y="886682"/>
                </a:lnTo>
                <a:lnTo>
                  <a:pt x="3077828" y="886682"/>
                </a:lnTo>
                <a:close/>
                <a:moveTo>
                  <a:pt x="3206794" y="885878"/>
                </a:moveTo>
                <a:lnTo>
                  <a:pt x="3206169" y="886503"/>
                </a:lnTo>
                <a:lnTo>
                  <a:pt x="3205991" y="886280"/>
                </a:lnTo>
                <a:close/>
                <a:moveTo>
                  <a:pt x="3072205" y="885477"/>
                </a:moveTo>
                <a:lnTo>
                  <a:pt x="3071402" y="886281"/>
                </a:lnTo>
                <a:lnTo>
                  <a:pt x="3071403" y="886281"/>
                </a:lnTo>
                <a:lnTo>
                  <a:pt x="3072205" y="885478"/>
                </a:lnTo>
                <a:close/>
                <a:moveTo>
                  <a:pt x="3093816" y="881111"/>
                </a:moveTo>
                <a:lnTo>
                  <a:pt x="3093499" y="881862"/>
                </a:lnTo>
                <a:lnTo>
                  <a:pt x="3093603" y="881239"/>
                </a:lnTo>
                <a:close/>
                <a:moveTo>
                  <a:pt x="954935" y="840480"/>
                </a:moveTo>
                <a:cubicBezTo>
                  <a:pt x="957747" y="840480"/>
                  <a:pt x="960560" y="840480"/>
                  <a:pt x="963372" y="840480"/>
                </a:cubicBezTo>
                <a:lnTo>
                  <a:pt x="962569" y="840882"/>
                </a:lnTo>
                <a:cubicBezTo>
                  <a:pt x="960560" y="841284"/>
                  <a:pt x="958149" y="841284"/>
                  <a:pt x="955739" y="841284"/>
                </a:cubicBezTo>
                <a:lnTo>
                  <a:pt x="955738" y="841284"/>
                </a:lnTo>
                <a:lnTo>
                  <a:pt x="954935" y="842488"/>
                </a:lnTo>
                <a:lnTo>
                  <a:pt x="954935" y="840881"/>
                </a:lnTo>
                <a:lnTo>
                  <a:pt x="955737" y="841282"/>
                </a:lnTo>
                <a:close/>
                <a:moveTo>
                  <a:pt x="1228636" y="796689"/>
                </a:moveTo>
                <a:lnTo>
                  <a:pt x="1228134" y="797090"/>
                </a:lnTo>
                <a:lnTo>
                  <a:pt x="1228135" y="797091"/>
                </a:lnTo>
                <a:lnTo>
                  <a:pt x="1228636" y="796691"/>
                </a:lnTo>
                <a:lnTo>
                  <a:pt x="1228636" y="796690"/>
                </a:lnTo>
                <a:close/>
                <a:moveTo>
                  <a:pt x="1157023" y="714730"/>
                </a:moveTo>
                <a:lnTo>
                  <a:pt x="1157426" y="715533"/>
                </a:lnTo>
                <a:lnTo>
                  <a:pt x="1155807" y="716046"/>
                </a:lnTo>
                <a:close/>
                <a:moveTo>
                  <a:pt x="1156237" y="712973"/>
                </a:moveTo>
                <a:lnTo>
                  <a:pt x="1155414" y="714327"/>
                </a:lnTo>
                <a:lnTo>
                  <a:pt x="1155012" y="713524"/>
                </a:lnTo>
                <a:close/>
                <a:moveTo>
                  <a:pt x="1161819" y="703779"/>
                </a:moveTo>
                <a:lnTo>
                  <a:pt x="1161591" y="710561"/>
                </a:lnTo>
                <a:lnTo>
                  <a:pt x="1156237" y="712973"/>
                </a:lnTo>
                <a:close/>
                <a:moveTo>
                  <a:pt x="1158315" y="701650"/>
                </a:moveTo>
                <a:lnTo>
                  <a:pt x="1162243" y="703078"/>
                </a:lnTo>
                <a:lnTo>
                  <a:pt x="1162244" y="703078"/>
                </a:lnTo>
                <a:lnTo>
                  <a:pt x="1161819" y="703779"/>
                </a:lnTo>
                <a:lnTo>
                  <a:pt x="1161829" y="703482"/>
                </a:lnTo>
                <a:lnTo>
                  <a:pt x="1159431" y="703882"/>
                </a:lnTo>
                <a:close/>
                <a:moveTo>
                  <a:pt x="1157824" y="701471"/>
                </a:moveTo>
                <a:cubicBezTo>
                  <a:pt x="1157824" y="701471"/>
                  <a:pt x="1158226" y="701471"/>
                  <a:pt x="1158226" y="701471"/>
                </a:cubicBezTo>
                <a:lnTo>
                  <a:pt x="1158315" y="701650"/>
                </a:lnTo>
                <a:close/>
                <a:moveTo>
                  <a:pt x="1192775" y="685802"/>
                </a:moveTo>
                <a:cubicBezTo>
                  <a:pt x="1193579" y="686204"/>
                  <a:pt x="1193980" y="686204"/>
                  <a:pt x="1194784" y="686204"/>
                </a:cubicBezTo>
                <a:cubicBezTo>
                  <a:pt x="1194784" y="687007"/>
                  <a:pt x="1194784" y="687409"/>
                  <a:pt x="1194784" y="687811"/>
                </a:cubicBezTo>
                <a:cubicBezTo>
                  <a:pt x="1193980" y="687409"/>
                  <a:pt x="1193579" y="686606"/>
                  <a:pt x="1192775" y="685802"/>
                </a:cubicBezTo>
                <a:close/>
                <a:moveTo>
                  <a:pt x="1222907" y="663706"/>
                </a:moveTo>
                <a:lnTo>
                  <a:pt x="1223711" y="664108"/>
                </a:lnTo>
                <a:lnTo>
                  <a:pt x="1221703" y="665313"/>
                </a:lnTo>
                <a:close/>
                <a:moveTo>
                  <a:pt x="1226122" y="660893"/>
                </a:moveTo>
                <a:cubicBezTo>
                  <a:pt x="1225319" y="661696"/>
                  <a:pt x="1224515" y="662902"/>
                  <a:pt x="1223712" y="664107"/>
                </a:cubicBezTo>
                <a:lnTo>
                  <a:pt x="1223311" y="663705"/>
                </a:lnTo>
                <a:cubicBezTo>
                  <a:pt x="1224115" y="662902"/>
                  <a:pt x="1225319" y="661696"/>
                  <a:pt x="1226122" y="660893"/>
                </a:cubicBezTo>
                <a:close/>
                <a:moveTo>
                  <a:pt x="1280363" y="653662"/>
                </a:moveTo>
                <a:lnTo>
                  <a:pt x="1281350" y="653941"/>
                </a:lnTo>
                <a:lnTo>
                  <a:pt x="1281167" y="654064"/>
                </a:lnTo>
                <a:close/>
                <a:moveTo>
                  <a:pt x="1277354" y="653099"/>
                </a:moveTo>
                <a:lnTo>
                  <a:pt x="1276342" y="656474"/>
                </a:lnTo>
                <a:cubicBezTo>
                  <a:pt x="1274333" y="654666"/>
                  <a:pt x="1274433" y="653963"/>
                  <a:pt x="1275237" y="653611"/>
                </a:cubicBezTo>
                <a:close/>
                <a:moveTo>
                  <a:pt x="1277547" y="652456"/>
                </a:moveTo>
                <a:lnTo>
                  <a:pt x="1278350" y="652858"/>
                </a:lnTo>
                <a:lnTo>
                  <a:pt x="1277354" y="653099"/>
                </a:lnTo>
                <a:close/>
                <a:moveTo>
                  <a:pt x="1433031" y="613888"/>
                </a:moveTo>
                <a:cubicBezTo>
                  <a:pt x="1418969" y="618307"/>
                  <a:pt x="1406113" y="623932"/>
                  <a:pt x="1394864" y="634378"/>
                </a:cubicBezTo>
                <a:cubicBezTo>
                  <a:pt x="1384820" y="643618"/>
                  <a:pt x="1373571" y="652055"/>
                  <a:pt x="1362321" y="659689"/>
                </a:cubicBezTo>
                <a:cubicBezTo>
                  <a:pt x="1351072" y="666920"/>
                  <a:pt x="1344242" y="680178"/>
                  <a:pt x="1329779" y="684196"/>
                </a:cubicBezTo>
                <a:cubicBezTo>
                  <a:pt x="1324155" y="685803"/>
                  <a:pt x="1318529" y="691427"/>
                  <a:pt x="1315316" y="696650"/>
                </a:cubicBezTo>
                <a:cubicBezTo>
                  <a:pt x="1308485" y="707900"/>
                  <a:pt x="1298041" y="712721"/>
                  <a:pt x="1286791" y="717140"/>
                </a:cubicBezTo>
                <a:cubicBezTo>
                  <a:pt x="1279961" y="719952"/>
                  <a:pt x="1272729" y="722765"/>
                  <a:pt x="1267506" y="727586"/>
                </a:cubicBezTo>
                <a:cubicBezTo>
                  <a:pt x="1253444" y="739237"/>
                  <a:pt x="1240187" y="752495"/>
                  <a:pt x="1226527" y="764548"/>
                </a:cubicBezTo>
                <a:cubicBezTo>
                  <a:pt x="1222509" y="768164"/>
                  <a:pt x="1218090" y="771779"/>
                  <a:pt x="1213269" y="774190"/>
                </a:cubicBezTo>
                <a:cubicBezTo>
                  <a:pt x="1191172" y="787046"/>
                  <a:pt x="1168674" y="799501"/>
                  <a:pt x="1146176" y="812357"/>
                </a:cubicBezTo>
                <a:cubicBezTo>
                  <a:pt x="1130105" y="821597"/>
                  <a:pt x="1114036" y="830838"/>
                  <a:pt x="1098769" y="840882"/>
                </a:cubicBezTo>
                <a:cubicBezTo>
                  <a:pt x="1086314" y="848917"/>
                  <a:pt x="1072654" y="856149"/>
                  <a:pt x="1063814" y="867398"/>
                </a:cubicBezTo>
                <a:cubicBezTo>
                  <a:pt x="1053368" y="880254"/>
                  <a:pt x="1039710" y="887486"/>
                  <a:pt x="1027657" y="897128"/>
                </a:cubicBezTo>
                <a:cubicBezTo>
                  <a:pt x="1007569" y="913199"/>
                  <a:pt x="986276" y="928064"/>
                  <a:pt x="965384" y="943330"/>
                </a:cubicBezTo>
                <a:cubicBezTo>
                  <a:pt x="951323" y="953374"/>
                  <a:pt x="936859" y="963418"/>
                  <a:pt x="921994" y="972257"/>
                </a:cubicBezTo>
                <a:cubicBezTo>
                  <a:pt x="914763" y="976676"/>
                  <a:pt x="907933" y="980292"/>
                  <a:pt x="904719" y="989131"/>
                </a:cubicBezTo>
                <a:cubicBezTo>
                  <a:pt x="902710" y="994756"/>
                  <a:pt x="896683" y="995559"/>
                  <a:pt x="891862" y="997970"/>
                </a:cubicBezTo>
                <a:cubicBezTo>
                  <a:pt x="867757" y="1010424"/>
                  <a:pt x="840437" y="1018058"/>
                  <a:pt x="821956" y="1040556"/>
                </a:cubicBezTo>
                <a:cubicBezTo>
                  <a:pt x="819546" y="1043368"/>
                  <a:pt x="816331" y="1045377"/>
                  <a:pt x="813519" y="1047386"/>
                </a:cubicBezTo>
                <a:cubicBezTo>
                  <a:pt x="793833" y="1061046"/>
                  <a:pt x="774147" y="1074304"/>
                  <a:pt x="754461" y="1087964"/>
                </a:cubicBezTo>
                <a:cubicBezTo>
                  <a:pt x="749238" y="1091580"/>
                  <a:pt x="745220" y="1096401"/>
                  <a:pt x="740801" y="1100820"/>
                </a:cubicBezTo>
                <a:lnTo>
                  <a:pt x="740802" y="1100821"/>
                </a:lnTo>
                <a:lnTo>
                  <a:pt x="754462" y="1087965"/>
                </a:lnTo>
                <a:cubicBezTo>
                  <a:pt x="774147" y="1074305"/>
                  <a:pt x="793834" y="1061047"/>
                  <a:pt x="813520" y="1047387"/>
                </a:cubicBezTo>
                <a:cubicBezTo>
                  <a:pt x="816332" y="1045378"/>
                  <a:pt x="819547" y="1043369"/>
                  <a:pt x="821957" y="1040557"/>
                </a:cubicBezTo>
                <a:cubicBezTo>
                  <a:pt x="840438" y="1018059"/>
                  <a:pt x="867757" y="1010425"/>
                  <a:pt x="891863" y="997971"/>
                </a:cubicBezTo>
                <a:cubicBezTo>
                  <a:pt x="896684" y="995560"/>
                  <a:pt x="902711" y="994757"/>
                  <a:pt x="904719" y="989132"/>
                </a:cubicBezTo>
                <a:cubicBezTo>
                  <a:pt x="907934" y="980293"/>
                  <a:pt x="914764" y="976677"/>
                  <a:pt x="921994" y="972258"/>
                </a:cubicBezTo>
                <a:cubicBezTo>
                  <a:pt x="936860" y="963419"/>
                  <a:pt x="951324" y="953375"/>
                  <a:pt x="965385" y="943331"/>
                </a:cubicBezTo>
                <a:cubicBezTo>
                  <a:pt x="986277" y="928065"/>
                  <a:pt x="1007570" y="913200"/>
                  <a:pt x="1027657" y="897129"/>
                </a:cubicBezTo>
                <a:cubicBezTo>
                  <a:pt x="1039711" y="887487"/>
                  <a:pt x="1053368" y="880255"/>
                  <a:pt x="1063814" y="867399"/>
                </a:cubicBezTo>
                <a:cubicBezTo>
                  <a:pt x="1072654" y="856150"/>
                  <a:pt x="1086314" y="848918"/>
                  <a:pt x="1098769" y="840883"/>
                </a:cubicBezTo>
                <a:cubicBezTo>
                  <a:pt x="1114036" y="830839"/>
                  <a:pt x="1130106" y="821598"/>
                  <a:pt x="1146176" y="812358"/>
                </a:cubicBezTo>
                <a:cubicBezTo>
                  <a:pt x="1168674" y="799502"/>
                  <a:pt x="1191172" y="787047"/>
                  <a:pt x="1213269" y="774191"/>
                </a:cubicBezTo>
                <a:cubicBezTo>
                  <a:pt x="1218090" y="771780"/>
                  <a:pt x="1222509" y="768165"/>
                  <a:pt x="1226527" y="764549"/>
                </a:cubicBezTo>
                <a:cubicBezTo>
                  <a:pt x="1240187" y="752496"/>
                  <a:pt x="1253444" y="739238"/>
                  <a:pt x="1267506" y="727587"/>
                </a:cubicBezTo>
                <a:cubicBezTo>
                  <a:pt x="1272729" y="722766"/>
                  <a:pt x="1279961" y="719953"/>
                  <a:pt x="1286791" y="717141"/>
                </a:cubicBezTo>
                <a:cubicBezTo>
                  <a:pt x="1298041" y="712722"/>
                  <a:pt x="1308485" y="707901"/>
                  <a:pt x="1315316" y="696651"/>
                </a:cubicBezTo>
                <a:cubicBezTo>
                  <a:pt x="1318529" y="691428"/>
                  <a:pt x="1324155" y="685804"/>
                  <a:pt x="1329779" y="684197"/>
                </a:cubicBezTo>
                <a:cubicBezTo>
                  <a:pt x="1344242" y="680179"/>
                  <a:pt x="1351072" y="666921"/>
                  <a:pt x="1362321" y="659690"/>
                </a:cubicBezTo>
                <a:cubicBezTo>
                  <a:pt x="1373571" y="652056"/>
                  <a:pt x="1384820" y="643619"/>
                  <a:pt x="1394864" y="634379"/>
                </a:cubicBezTo>
                <a:cubicBezTo>
                  <a:pt x="1406113" y="623933"/>
                  <a:pt x="1418969" y="618308"/>
                  <a:pt x="1433031" y="613889"/>
                </a:cubicBezTo>
                <a:lnTo>
                  <a:pt x="1443878" y="619514"/>
                </a:lnTo>
                <a:lnTo>
                  <a:pt x="1443878" y="619513"/>
                </a:lnTo>
                <a:cubicBezTo>
                  <a:pt x="1442673" y="613888"/>
                  <a:pt x="1437048" y="612683"/>
                  <a:pt x="1433031" y="613888"/>
                </a:cubicBezTo>
                <a:close/>
                <a:moveTo>
                  <a:pt x="1292412" y="610673"/>
                </a:moveTo>
                <a:lnTo>
                  <a:pt x="1292010" y="611878"/>
                </a:lnTo>
                <a:lnTo>
                  <a:pt x="1290805" y="611075"/>
                </a:lnTo>
                <a:close/>
                <a:moveTo>
                  <a:pt x="1383612" y="590987"/>
                </a:moveTo>
                <a:lnTo>
                  <a:pt x="1384416" y="590987"/>
                </a:lnTo>
                <a:lnTo>
                  <a:pt x="1385621" y="590987"/>
                </a:lnTo>
                <a:lnTo>
                  <a:pt x="1384717" y="591590"/>
                </a:lnTo>
                <a:lnTo>
                  <a:pt x="1384817" y="591790"/>
                </a:lnTo>
                <a:cubicBezTo>
                  <a:pt x="1382407" y="594201"/>
                  <a:pt x="1380398" y="596612"/>
                  <a:pt x="1378389" y="599022"/>
                </a:cubicBezTo>
                <a:cubicBezTo>
                  <a:pt x="1378389" y="599022"/>
                  <a:pt x="1377586" y="598219"/>
                  <a:pt x="1378389" y="598219"/>
                </a:cubicBezTo>
                <a:lnTo>
                  <a:pt x="1384051" y="591425"/>
                </a:lnTo>
                <a:close/>
                <a:moveTo>
                  <a:pt x="1406512" y="575319"/>
                </a:moveTo>
                <a:lnTo>
                  <a:pt x="1406914" y="575721"/>
                </a:lnTo>
                <a:cubicBezTo>
                  <a:pt x="1404905" y="577328"/>
                  <a:pt x="1402495" y="579337"/>
                  <a:pt x="1400486" y="580944"/>
                </a:cubicBezTo>
                <a:cubicBezTo>
                  <a:pt x="1402495" y="578533"/>
                  <a:pt x="1404504" y="576926"/>
                  <a:pt x="1406512" y="575319"/>
                </a:cubicBezTo>
                <a:close/>
                <a:moveTo>
                  <a:pt x="1407717" y="573712"/>
                </a:moveTo>
                <a:lnTo>
                  <a:pt x="1406914" y="575319"/>
                </a:lnTo>
                <a:lnTo>
                  <a:pt x="1406512" y="574917"/>
                </a:lnTo>
                <a:close/>
                <a:moveTo>
                  <a:pt x="1442579" y="548325"/>
                </a:moveTo>
                <a:lnTo>
                  <a:pt x="1434385" y="558645"/>
                </a:lnTo>
                <a:cubicBezTo>
                  <a:pt x="1430016" y="561357"/>
                  <a:pt x="1424391" y="563466"/>
                  <a:pt x="1417762" y="566479"/>
                </a:cubicBezTo>
                <a:cubicBezTo>
                  <a:pt x="1422182" y="559850"/>
                  <a:pt x="1426601" y="555933"/>
                  <a:pt x="1431020" y="553272"/>
                </a:cubicBezTo>
                <a:close/>
                <a:moveTo>
                  <a:pt x="1452165" y="539867"/>
                </a:moveTo>
                <a:lnTo>
                  <a:pt x="1450540" y="541004"/>
                </a:lnTo>
                <a:lnTo>
                  <a:pt x="1450706" y="541170"/>
                </a:lnTo>
                <a:cubicBezTo>
                  <a:pt x="1448295" y="543580"/>
                  <a:pt x="1446286" y="545589"/>
                  <a:pt x="1444278" y="547999"/>
                </a:cubicBezTo>
                <a:lnTo>
                  <a:pt x="1443996" y="547718"/>
                </a:lnTo>
                <a:lnTo>
                  <a:pt x="1442579" y="548325"/>
                </a:lnTo>
                <a:lnTo>
                  <a:pt x="1443474" y="547196"/>
                </a:lnTo>
                <a:lnTo>
                  <a:pt x="1449708" y="540573"/>
                </a:lnTo>
                <a:lnTo>
                  <a:pt x="1449501" y="540366"/>
                </a:lnTo>
                <a:close/>
                <a:moveTo>
                  <a:pt x="1454322" y="538357"/>
                </a:moveTo>
                <a:cubicBezTo>
                  <a:pt x="1454724" y="538357"/>
                  <a:pt x="1455527" y="539161"/>
                  <a:pt x="1455929" y="539161"/>
                </a:cubicBezTo>
                <a:lnTo>
                  <a:pt x="1452165" y="539867"/>
                </a:lnTo>
                <a:close/>
                <a:moveTo>
                  <a:pt x="1520612" y="491753"/>
                </a:moveTo>
                <a:cubicBezTo>
                  <a:pt x="1521416" y="491753"/>
                  <a:pt x="1521817" y="491753"/>
                  <a:pt x="1522621" y="491753"/>
                </a:cubicBezTo>
                <a:cubicBezTo>
                  <a:pt x="1522621" y="492557"/>
                  <a:pt x="1522621" y="492958"/>
                  <a:pt x="1522621" y="493762"/>
                </a:cubicBezTo>
                <a:cubicBezTo>
                  <a:pt x="1521817" y="493360"/>
                  <a:pt x="1521416" y="492557"/>
                  <a:pt x="1520612" y="491753"/>
                </a:cubicBezTo>
                <a:close/>
                <a:moveTo>
                  <a:pt x="1708237" y="436310"/>
                </a:moveTo>
                <a:lnTo>
                  <a:pt x="1708639" y="436712"/>
                </a:lnTo>
                <a:lnTo>
                  <a:pt x="1708544" y="436822"/>
                </a:lnTo>
                <a:close/>
                <a:moveTo>
                  <a:pt x="1711276" y="435908"/>
                </a:moveTo>
                <a:lnTo>
                  <a:pt x="1711850" y="435908"/>
                </a:lnTo>
                <a:lnTo>
                  <a:pt x="1711448" y="436310"/>
                </a:lnTo>
                <a:close/>
                <a:moveTo>
                  <a:pt x="1705422" y="435908"/>
                </a:moveTo>
                <a:lnTo>
                  <a:pt x="1706601" y="435908"/>
                </a:lnTo>
                <a:lnTo>
                  <a:pt x="1706226" y="436711"/>
                </a:lnTo>
                <a:close/>
                <a:moveTo>
                  <a:pt x="1709038" y="430685"/>
                </a:moveTo>
                <a:lnTo>
                  <a:pt x="1711276" y="435908"/>
                </a:lnTo>
                <a:lnTo>
                  <a:pt x="1706601" y="435908"/>
                </a:lnTo>
                <a:close/>
                <a:moveTo>
                  <a:pt x="2588085" y="419035"/>
                </a:moveTo>
                <a:cubicBezTo>
                  <a:pt x="2586880" y="419838"/>
                  <a:pt x="2585675" y="420642"/>
                  <a:pt x="2584470" y="421847"/>
                </a:cubicBezTo>
                <a:lnTo>
                  <a:pt x="2584470" y="421848"/>
                </a:lnTo>
                <a:lnTo>
                  <a:pt x="2588085" y="419036"/>
                </a:lnTo>
                <a:lnTo>
                  <a:pt x="2588889" y="423856"/>
                </a:lnTo>
                <a:cubicBezTo>
                  <a:pt x="2588889" y="422651"/>
                  <a:pt x="2588487" y="421044"/>
                  <a:pt x="2588085" y="419035"/>
                </a:cubicBezTo>
                <a:close/>
                <a:moveTo>
                  <a:pt x="2068208" y="401759"/>
                </a:moveTo>
                <a:cubicBezTo>
                  <a:pt x="2069012" y="402563"/>
                  <a:pt x="2069413" y="403768"/>
                  <a:pt x="2070217" y="404571"/>
                </a:cubicBezTo>
                <a:cubicBezTo>
                  <a:pt x="2069012" y="405375"/>
                  <a:pt x="2067404" y="406178"/>
                  <a:pt x="2066199" y="406580"/>
                </a:cubicBezTo>
                <a:cubicBezTo>
                  <a:pt x="2065797" y="406178"/>
                  <a:pt x="2064994" y="404973"/>
                  <a:pt x="2064994" y="404973"/>
                </a:cubicBezTo>
                <a:cubicBezTo>
                  <a:pt x="2066199" y="403768"/>
                  <a:pt x="2067404" y="402563"/>
                  <a:pt x="2068208" y="401759"/>
                </a:cubicBezTo>
                <a:close/>
                <a:moveTo>
                  <a:pt x="2608575" y="399750"/>
                </a:moveTo>
                <a:cubicBezTo>
                  <a:pt x="2604156" y="402563"/>
                  <a:pt x="2600138" y="406580"/>
                  <a:pt x="2596924" y="410598"/>
                </a:cubicBezTo>
                <a:cubicBezTo>
                  <a:pt x="2595116" y="412808"/>
                  <a:pt x="2595116" y="415519"/>
                  <a:pt x="2596271" y="417880"/>
                </a:cubicBezTo>
                <a:lnTo>
                  <a:pt x="2596924" y="410599"/>
                </a:lnTo>
                <a:cubicBezTo>
                  <a:pt x="2600138" y="406581"/>
                  <a:pt x="2604156" y="402564"/>
                  <a:pt x="2608575" y="399751"/>
                </a:cubicBezTo>
                <a:cubicBezTo>
                  <a:pt x="2610584" y="398345"/>
                  <a:pt x="2613798" y="398847"/>
                  <a:pt x="2616560" y="400253"/>
                </a:cubicBezTo>
                <a:lnTo>
                  <a:pt x="2621833" y="406179"/>
                </a:lnTo>
                <a:lnTo>
                  <a:pt x="2621833" y="406178"/>
                </a:lnTo>
                <a:cubicBezTo>
                  <a:pt x="2621431" y="401759"/>
                  <a:pt x="2612593" y="396938"/>
                  <a:pt x="2608575" y="399750"/>
                </a:cubicBezTo>
                <a:close/>
                <a:moveTo>
                  <a:pt x="2520841" y="385940"/>
                </a:moveTo>
                <a:cubicBezTo>
                  <a:pt x="2515769" y="387497"/>
                  <a:pt x="2511350" y="390510"/>
                  <a:pt x="2507332" y="394527"/>
                </a:cubicBezTo>
                <a:cubicBezTo>
                  <a:pt x="2505323" y="396536"/>
                  <a:pt x="2505725" y="401357"/>
                  <a:pt x="2505725" y="404973"/>
                </a:cubicBezTo>
                <a:cubicBezTo>
                  <a:pt x="2505725" y="409393"/>
                  <a:pt x="2508537" y="411803"/>
                  <a:pt x="2512957" y="410598"/>
                </a:cubicBezTo>
                <a:lnTo>
                  <a:pt x="2512958" y="410598"/>
                </a:lnTo>
                <a:lnTo>
                  <a:pt x="2505726" y="404973"/>
                </a:lnTo>
                <a:cubicBezTo>
                  <a:pt x="2505726" y="401357"/>
                  <a:pt x="2505324" y="396536"/>
                  <a:pt x="2507333" y="394527"/>
                </a:cubicBezTo>
                <a:lnTo>
                  <a:pt x="2520842" y="385940"/>
                </a:lnTo>
                <a:close/>
                <a:moveTo>
                  <a:pt x="2075441" y="364396"/>
                </a:moveTo>
                <a:lnTo>
                  <a:pt x="2075842" y="365199"/>
                </a:lnTo>
                <a:lnTo>
                  <a:pt x="2074196" y="365570"/>
                </a:lnTo>
                <a:close/>
                <a:moveTo>
                  <a:pt x="1973399" y="358369"/>
                </a:moveTo>
                <a:lnTo>
                  <a:pt x="1974201" y="358771"/>
                </a:lnTo>
                <a:lnTo>
                  <a:pt x="1973779" y="359131"/>
                </a:lnTo>
                <a:close/>
                <a:moveTo>
                  <a:pt x="2077851" y="357967"/>
                </a:moveTo>
                <a:lnTo>
                  <a:pt x="2079056" y="358369"/>
                </a:lnTo>
                <a:cubicBezTo>
                  <a:pt x="2077047" y="360779"/>
                  <a:pt x="2075038" y="362788"/>
                  <a:pt x="2073029" y="365199"/>
                </a:cubicBezTo>
                <a:lnTo>
                  <a:pt x="2072226" y="363993"/>
                </a:lnTo>
                <a:cubicBezTo>
                  <a:pt x="2074235" y="361985"/>
                  <a:pt x="2075842" y="359976"/>
                  <a:pt x="2077851" y="357967"/>
                </a:cubicBezTo>
                <a:close/>
                <a:moveTo>
                  <a:pt x="1972992" y="357565"/>
                </a:moveTo>
                <a:lnTo>
                  <a:pt x="1971788" y="358369"/>
                </a:lnTo>
                <a:lnTo>
                  <a:pt x="1970983" y="358369"/>
                </a:lnTo>
                <a:close/>
                <a:moveTo>
                  <a:pt x="2445460" y="346718"/>
                </a:moveTo>
                <a:lnTo>
                  <a:pt x="2444656" y="347923"/>
                </a:lnTo>
                <a:lnTo>
                  <a:pt x="2443853" y="347521"/>
                </a:lnTo>
                <a:close/>
                <a:moveTo>
                  <a:pt x="2765663" y="316184"/>
                </a:moveTo>
                <a:cubicBezTo>
                  <a:pt x="2764056" y="316988"/>
                  <a:pt x="2762449" y="317791"/>
                  <a:pt x="2760842" y="318997"/>
                </a:cubicBezTo>
                <a:cubicBezTo>
                  <a:pt x="2754414" y="318997"/>
                  <a:pt x="2747986" y="318193"/>
                  <a:pt x="2741959" y="318997"/>
                </a:cubicBezTo>
                <a:cubicBezTo>
                  <a:pt x="2739147" y="319398"/>
                  <a:pt x="2735933" y="323014"/>
                  <a:pt x="2735129" y="325827"/>
                </a:cubicBezTo>
                <a:lnTo>
                  <a:pt x="2735129" y="325828"/>
                </a:lnTo>
                <a:lnTo>
                  <a:pt x="2741959" y="318998"/>
                </a:lnTo>
                <a:cubicBezTo>
                  <a:pt x="2747986" y="318194"/>
                  <a:pt x="2754414" y="318998"/>
                  <a:pt x="2760842" y="318998"/>
                </a:cubicBezTo>
                <a:lnTo>
                  <a:pt x="2765662" y="316186"/>
                </a:lnTo>
                <a:close/>
                <a:moveTo>
                  <a:pt x="2743565" y="219360"/>
                </a:moveTo>
                <a:cubicBezTo>
                  <a:pt x="2743164" y="219762"/>
                  <a:pt x="2742762" y="220565"/>
                  <a:pt x="2742762" y="221369"/>
                </a:cubicBezTo>
                <a:cubicBezTo>
                  <a:pt x="2742360" y="220967"/>
                  <a:pt x="2741557" y="220967"/>
                  <a:pt x="2741155" y="220565"/>
                </a:cubicBezTo>
                <a:cubicBezTo>
                  <a:pt x="2741958" y="220164"/>
                  <a:pt x="2742762" y="219762"/>
                  <a:pt x="2743565" y="219360"/>
                </a:cubicBezTo>
                <a:close/>
                <a:moveTo>
                  <a:pt x="2664017" y="108073"/>
                </a:moveTo>
                <a:cubicBezTo>
                  <a:pt x="2670445" y="113296"/>
                  <a:pt x="2674864" y="116912"/>
                  <a:pt x="2682498" y="123340"/>
                </a:cubicBezTo>
                <a:cubicBezTo>
                  <a:pt x="2670445" y="123340"/>
                  <a:pt x="2662811" y="123340"/>
                  <a:pt x="2654776" y="123340"/>
                </a:cubicBezTo>
                <a:cubicBezTo>
                  <a:pt x="2650759" y="112894"/>
                  <a:pt x="2661204" y="114501"/>
                  <a:pt x="2664017" y="108073"/>
                </a:cubicBezTo>
                <a:close/>
                <a:moveTo>
                  <a:pt x="2698971" y="105262"/>
                </a:moveTo>
                <a:lnTo>
                  <a:pt x="2699041" y="106042"/>
                </a:lnTo>
                <a:lnTo>
                  <a:pt x="2698569" y="106065"/>
                </a:lnTo>
                <a:close/>
                <a:moveTo>
                  <a:pt x="2721721" y="104910"/>
                </a:moveTo>
                <a:cubicBezTo>
                  <a:pt x="2729204" y="105864"/>
                  <a:pt x="2736335" y="108676"/>
                  <a:pt x="2742763" y="114903"/>
                </a:cubicBezTo>
                <a:cubicBezTo>
                  <a:pt x="2744772" y="116510"/>
                  <a:pt x="2748387" y="118117"/>
                  <a:pt x="2750396" y="117314"/>
                </a:cubicBezTo>
                <a:cubicBezTo>
                  <a:pt x="2763252" y="113698"/>
                  <a:pt x="2770484" y="120528"/>
                  <a:pt x="2778519" y="129366"/>
                </a:cubicBezTo>
                <a:cubicBezTo>
                  <a:pt x="2782135" y="133786"/>
                  <a:pt x="2789769" y="135393"/>
                  <a:pt x="2795795" y="136196"/>
                </a:cubicBezTo>
                <a:cubicBezTo>
                  <a:pt x="2807446" y="138205"/>
                  <a:pt x="2819499" y="138607"/>
                  <a:pt x="2831552" y="139812"/>
                </a:cubicBezTo>
                <a:cubicBezTo>
                  <a:pt x="2835167" y="140214"/>
                  <a:pt x="2839185" y="140616"/>
                  <a:pt x="2842399" y="139410"/>
                </a:cubicBezTo>
                <a:cubicBezTo>
                  <a:pt x="2854050" y="134589"/>
                  <a:pt x="2866103" y="138205"/>
                  <a:pt x="2878156" y="137402"/>
                </a:cubicBezTo>
                <a:cubicBezTo>
                  <a:pt x="2886592" y="137000"/>
                  <a:pt x="2891816" y="141821"/>
                  <a:pt x="2897440" y="147446"/>
                </a:cubicBezTo>
                <a:cubicBezTo>
                  <a:pt x="2896636" y="154275"/>
                  <a:pt x="2893423" y="161909"/>
                  <a:pt x="2895431" y="167935"/>
                </a:cubicBezTo>
                <a:cubicBezTo>
                  <a:pt x="2897038" y="173158"/>
                  <a:pt x="2904270" y="176372"/>
                  <a:pt x="2908689" y="180792"/>
                </a:cubicBezTo>
                <a:cubicBezTo>
                  <a:pt x="2909895" y="185613"/>
                  <a:pt x="2905475" y="186818"/>
                  <a:pt x="2902663" y="188827"/>
                </a:cubicBezTo>
                <a:cubicBezTo>
                  <a:pt x="2888200" y="196862"/>
                  <a:pt x="2886592" y="200880"/>
                  <a:pt x="2893824" y="210924"/>
                </a:cubicBezTo>
                <a:cubicBezTo>
                  <a:pt x="2899449" y="218557"/>
                  <a:pt x="2901056" y="225387"/>
                  <a:pt x="2899851" y="234226"/>
                </a:cubicBezTo>
                <a:cubicBezTo>
                  <a:pt x="2898243" y="248689"/>
                  <a:pt x="2896636" y="263152"/>
                  <a:pt x="2895029" y="278821"/>
                </a:cubicBezTo>
                <a:cubicBezTo>
                  <a:pt x="2900252" y="284445"/>
                  <a:pt x="2909493" y="288463"/>
                  <a:pt x="2911502" y="298909"/>
                </a:cubicBezTo>
                <a:cubicBezTo>
                  <a:pt x="2912305" y="302525"/>
                  <a:pt x="2916724" y="307747"/>
                  <a:pt x="2920340" y="308551"/>
                </a:cubicBezTo>
                <a:cubicBezTo>
                  <a:pt x="2932393" y="311363"/>
                  <a:pt x="2939625" y="318997"/>
                  <a:pt x="2945249" y="329041"/>
                </a:cubicBezTo>
                <a:cubicBezTo>
                  <a:pt x="2948062" y="333862"/>
                  <a:pt x="2951678" y="335871"/>
                  <a:pt x="2956499" y="334665"/>
                </a:cubicBezTo>
                <a:cubicBezTo>
                  <a:pt x="2962927" y="333058"/>
                  <a:pt x="2964534" y="327032"/>
                  <a:pt x="2964132" y="321407"/>
                </a:cubicBezTo>
                <a:cubicBezTo>
                  <a:pt x="2963730" y="315783"/>
                  <a:pt x="2962123" y="310560"/>
                  <a:pt x="2961320" y="304935"/>
                </a:cubicBezTo>
                <a:cubicBezTo>
                  <a:pt x="2960516" y="300516"/>
                  <a:pt x="2959713" y="296096"/>
                  <a:pt x="2958909" y="290874"/>
                </a:cubicBezTo>
                <a:cubicBezTo>
                  <a:pt x="2977390" y="283642"/>
                  <a:pt x="2992255" y="289668"/>
                  <a:pt x="3005915" y="300114"/>
                </a:cubicBezTo>
                <a:cubicBezTo>
                  <a:pt x="3013147" y="305337"/>
                  <a:pt x="3019575" y="312167"/>
                  <a:pt x="3026807" y="318997"/>
                </a:cubicBezTo>
                <a:cubicBezTo>
                  <a:pt x="3028414" y="332657"/>
                  <a:pt x="3028414" y="332657"/>
                  <a:pt x="3042877" y="345513"/>
                </a:cubicBezTo>
                <a:cubicBezTo>
                  <a:pt x="3066581" y="333058"/>
                  <a:pt x="3091088" y="320604"/>
                  <a:pt x="3116801" y="307346"/>
                </a:cubicBezTo>
                <a:cubicBezTo>
                  <a:pt x="3121220" y="308551"/>
                  <a:pt x="3127246" y="310560"/>
                  <a:pt x="3133674" y="311765"/>
                </a:cubicBezTo>
                <a:cubicBezTo>
                  <a:pt x="3148540" y="314979"/>
                  <a:pt x="3152155" y="313372"/>
                  <a:pt x="3159789" y="298909"/>
                </a:cubicBezTo>
                <a:cubicBezTo>
                  <a:pt x="3161396" y="295695"/>
                  <a:pt x="3163003" y="292481"/>
                  <a:pt x="3165012" y="288463"/>
                </a:cubicBezTo>
                <a:cubicBezTo>
                  <a:pt x="3178270" y="286856"/>
                  <a:pt x="3193536" y="288865"/>
                  <a:pt x="3199563" y="266768"/>
                </a:cubicBezTo>
                <a:cubicBezTo>
                  <a:pt x="3203179" y="275607"/>
                  <a:pt x="3205187" y="278017"/>
                  <a:pt x="3204786" y="280026"/>
                </a:cubicBezTo>
                <a:cubicBezTo>
                  <a:pt x="3200768" y="297703"/>
                  <a:pt x="3199563" y="316586"/>
                  <a:pt x="3189921" y="332657"/>
                </a:cubicBezTo>
                <a:cubicBezTo>
                  <a:pt x="3187510" y="336674"/>
                  <a:pt x="3186305" y="341093"/>
                  <a:pt x="3184296" y="345111"/>
                </a:cubicBezTo>
                <a:cubicBezTo>
                  <a:pt x="3174252" y="363994"/>
                  <a:pt x="3177868" y="383278"/>
                  <a:pt x="3183091" y="401759"/>
                </a:cubicBezTo>
                <a:cubicBezTo>
                  <a:pt x="3185100" y="409393"/>
                  <a:pt x="3191528" y="415821"/>
                  <a:pt x="3196751" y="423454"/>
                </a:cubicBezTo>
                <a:cubicBezTo>
                  <a:pt x="3192331" y="441533"/>
                  <a:pt x="3182689" y="458809"/>
                  <a:pt x="3173448" y="475281"/>
                </a:cubicBezTo>
                <a:cubicBezTo>
                  <a:pt x="3165815" y="488941"/>
                  <a:pt x="3158182" y="501395"/>
                  <a:pt x="3153762" y="517064"/>
                </a:cubicBezTo>
                <a:cubicBezTo>
                  <a:pt x="3149745" y="531527"/>
                  <a:pt x="3144120" y="546392"/>
                  <a:pt x="3133674" y="559249"/>
                </a:cubicBezTo>
                <a:cubicBezTo>
                  <a:pt x="3129255" y="564873"/>
                  <a:pt x="3125237" y="572105"/>
                  <a:pt x="3124434" y="578935"/>
                </a:cubicBezTo>
                <a:cubicBezTo>
                  <a:pt x="3122425" y="595809"/>
                  <a:pt x="3131666" y="610674"/>
                  <a:pt x="3133674" y="627146"/>
                </a:cubicBezTo>
                <a:cubicBezTo>
                  <a:pt x="3134880" y="637190"/>
                  <a:pt x="3143317" y="644823"/>
                  <a:pt x="3152557" y="650046"/>
                </a:cubicBezTo>
                <a:cubicBezTo>
                  <a:pt x="3154164" y="650850"/>
                  <a:pt x="3154968" y="652859"/>
                  <a:pt x="3156173" y="654064"/>
                </a:cubicBezTo>
                <a:cubicBezTo>
                  <a:pt x="3162199" y="673348"/>
                  <a:pt x="3154164" y="691829"/>
                  <a:pt x="3152557" y="710310"/>
                </a:cubicBezTo>
                <a:cubicBezTo>
                  <a:pt x="3151754" y="719551"/>
                  <a:pt x="3145325" y="726782"/>
                  <a:pt x="3136085" y="730800"/>
                </a:cubicBezTo>
                <a:cubicBezTo>
                  <a:pt x="3126845" y="734818"/>
                  <a:pt x="3118006" y="740040"/>
                  <a:pt x="3109167" y="745263"/>
                </a:cubicBezTo>
                <a:cubicBezTo>
                  <a:pt x="3089481" y="756512"/>
                  <a:pt x="3077027" y="772583"/>
                  <a:pt x="3076223" y="796287"/>
                </a:cubicBezTo>
                <a:cubicBezTo>
                  <a:pt x="3076223" y="799099"/>
                  <a:pt x="3075018" y="801510"/>
                  <a:pt x="3075018" y="804322"/>
                </a:cubicBezTo>
                <a:cubicBezTo>
                  <a:pt x="3075018" y="805125"/>
                  <a:pt x="3075419" y="805929"/>
                  <a:pt x="3076223" y="808741"/>
                </a:cubicBezTo>
                <a:cubicBezTo>
                  <a:pt x="3083053" y="813964"/>
                  <a:pt x="3090686" y="819589"/>
                  <a:pt x="3099927" y="826419"/>
                </a:cubicBezTo>
                <a:cubicBezTo>
                  <a:pt x="3092293" y="836864"/>
                  <a:pt x="3085062" y="846507"/>
                  <a:pt x="3078634" y="854943"/>
                </a:cubicBezTo>
                <a:cubicBezTo>
                  <a:pt x="3078232" y="868603"/>
                  <a:pt x="3089883" y="868603"/>
                  <a:pt x="3096713" y="874228"/>
                </a:cubicBezTo>
                <a:lnTo>
                  <a:pt x="3093900" y="880907"/>
                </a:lnTo>
                <a:lnTo>
                  <a:pt x="3093900" y="880908"/>
                </a:lnTo>
                <a:lnTo>
                  <a:pt x="3093815" y="881111"/>
                </a:lnTo>
                <a:lnTo>
                  <a:pt x="3093602" y="881239"/>
                </a:lnTo>
                <a:lnTo>
                  <a:pt x="3093900" y="879452"/>
                </a:lnTo>
                <a:lnTo>
                  <a:pt x="3093900" y="879451"/>
                </a:lnTo>
                <a:lnTo>
                  <a:pt x="3093602" y="881238"/>
                </a:lnTo>
                <a:lnTo>
                  <a:pt x="3086417" y="885578"/>
                </a:lnTo>
                <a:cubicBezTo>
                  <a:pt x="3083555" y="885979"/>
                  <a:pt x="3080441" y="885678"/>
                  <a:pt x="3077428" y="885879"/>
                </a:cubicBezTo>
                <a:lnTo>
                  <a:pt x="3077830" y="886281"/>
                </a:lnTo>
                <a:lnTo>
                  <a:pt x="3073007" y="886281"/>
                </a:lnTo>
                <a:lnTo>
                  <a:pt x="3073007" y="886682"/>
                </a:lnTo>
                <a:lnTo>
                  <a:pt x="3072205" y="886682"/>
                </a:lnTo>
                <a:lnTo>
                  <a:pt x="3072205" y="891905"/>
                </a:lnTo>
                <a:lnTo>
                  <a:pt x="3071803" y="891504"/>
                </a:lnTo>
                <a:cubicBezTo>
                  <a:pt x="3069393" y="901949"/>
                  <a:pt x="3056537" y="901146"/>
                  <a:pt x="3052519" y="910386"/>
                </a:cubicBezTo>
                <a:cubicBezTo>
                  <a:pt x="3052921" y="916011"/>
                  <a:pt x="3052921" y="924046"/>
                  <a:pt x="3060152" y="925653"/>
                </a:cubicBezTo>
                <a:cubicBezTo>
                  <a:pt x="3071000" y="928064"/>
                  <a:pt x="3082249" y="927260"/>
                  <a:pt x="3091490" y="919627"/>
                </a:cubicBezTo>
                <a:cubicBezTo>
                  <a:pt x="3094302" y="917216"/>
                  <a:pt x="3096713" y="914002"/>
                  <a:pt x="3097918" y="910788"/>
                </a:cubicBezTo>
                <a:cubicBezTo>
                  <a:pt x="3104748" y="893914"/>
                  <a:pt x="3116801" y="880254"/>
                  <a:pt x="3126041" y="864987"/>
                </a:cubicBezTo>
                <a:cubicBezTo>
                  <a:pt x="3134076" y="851729"/>
                  <a:pt x="3144924" y="843292"/>
                  <a:pt x="3156976" y="834856"/>
                </a:cubicBezTo>
                <a:cubicBezTo>
                  <a:pt x="3161195" y="832044"/>
                  <a:pt x="3165514" y="830738"/>
                  <a:pt x="3169833" y="830888"/>
                </a:cubicBezTo>
                <a:lnTo>
                  <a:pt x="3182663" y="835650"/>
                </a:lnTo>
                <a:lnTo>
                  <a:pt x="3181886" y="836061"/>
                </a:lnTo>
                <a:lnTo>
                  <a:pt x="3181887" y="836061"/>
                </a:lnTo>
                <a:lnTo>
                  <a:pt x="3182663" y="835651"/>
                </a:lnTo>
                <a:lnTo>
                  <a:pt x="3182689" y="835660"/>
                </a:lnTo>
                <a:lnTo>
                  <a:pt x="3183892" y="836463"/>
                </a:lnTo>
                <a:lnTo>
                  <a:pt x="3183894" y="836463"/>
                </a:lnTo>
                <a:lnTo>
                  <a:pt x="3182689" y="835659"/>
                </a:lnTo>
                <a:lnTo>
                  <a:pt x="3182663" y="835650"/>
                </a:lnTo>
                <a:lnTo>
                  <a:pt x="3188716" y="832445"/>
                </a:lnTo>
                <a:cubicBezTo>
                  <a:pt x="3190323" y="834052"/>
                  <a:pt x="3192331" y="835659"/>
                  <a:pt x="3192331" y="836463"/>
                </a:cubicBezTo>
                <a:cubicBezTo>
                  <a:pt x="3188716" y="854943"/>
                  <a:pt x="3198759" y="869809"/>
                  <a:pt x="3205589" y="885075"/>
                </a:cubicBezTo>
                <a:lnTo>
                  <a:pt x="3206393" y="884674"/>
                </a:lnTo>
                <a:lnTo>
                  <a:pt x="3200367" y="890700"/>
                </a:lnTo>
                <a:cubicBezTo>
                  <a:pt x="3190724" y="895521"/>
                  <a:pt x="3197956" y="903155"/>
                  <a:pt x="3197152" y="909984"/>
                </a:cubicBezTo>
                <a:cubicBezTo>
                  <a:pt x="3193738" y="911792"/>
                  <a:pt x="3189720" y="913098"/>
                  <a:pt x="3186255" y="915107"/>
                </a:cubicBezTo>
                <a:lnTo>
                  <a:pt x="3178892" y="924177"/>
                </a:lnTo>
                <a:lnTo>
                  <a:pt x="3177868" y="923644"/>
                </a:lnTo>
                <a:lnTo>
                  <a:pt x="3176970" y="925441"/>
                </a:lnTo>
                <a:lnTo>
                  <a:pt x="3173850" y="927260"/>
                </a:lnTo>
                <a:lnTo>
                  <a:pt x="3173851" y="927260"/>
                </a:lnTo>
                <a:lnTo>
                  <a:pt x="3176969" y="925443"/>
                </a:lnTo>
                <a:lnTo>
                  <a:pt x="3176970" y="925441"/>
                </a:lnTo>
                <a:lnTo>
                  <a:pt x="3176971" y="925441"/>
                </a:lnTo>
                <a:lnTo>
                  <a:pt x="3177868" y="923645"/>
                </a:lnTo>
                <a:lnTo>
                  <a:pt x="3178892" y="924178"/>
                </a:lnTo>
                <a:lnTo>
                  <a:pt x="3178892" y="924177"/>
                </a:lnTo>
                <a:lnTo>
                  <a:pt x="3187912" y="928867"/>
                </a:lnTo>
                <a:cubicBezTo>
                  <a:pt x="3183894" y="933688"/>
                  <a:pt x="3180680" y="938108"/>
                  <a:pt x="3177466" y="941723"/>
                </a:cubicBezTo>
                <a:cubicBezTo>
                  <a:pt x="3173047" y="946545"/>
                  <a:pt x="3172243" y="951366"/>
                  <a:pt x="3172243" y="958196"/>
                </a:cubicBezTo>
                <a:cubicBezTo>
                  <a:pt x="3172243" y="966231"/>
                  <a:pt x="3171038" y="976676"/>
                  <a:pt x="3161798" y="982703"/>
                </a:cubicBezTo>
                <a:cubicBezTo>
                  <a:pt x="3157378" y="985917"/>
                  <a:pt x="3155369" y="992747"/>
                  <a:pt x="3152959" y="996363"/>
                </a:cubicBezTo>
                <a:lnTo>
                  <a:pt x="3166813" y="1018134"/>
                </a:lnTo>
                <a:lnTo>
                  <a:pt x="3173850" y="1020870"/>
                </a:lnTo>
                <a:cubicBezTo>
                  <a:pt x="3179475" y="1024084"/>
                  <a:pt x="3183492" y="1023281"/>
                  <a:pt x="3185501" y="1016451"/>
                </a:cubicBezTo>
                <a:lnTo>
                  <a:pt x="3187836" y="1014635"/>
                </a:lnTo>
                <a:lnTo>
                  <a:pt x="3183091" y="1028503"/>
                </a:lnTo>
                <a:cubicBezTo>
                  <a:pt x="3180680" y="1033324"/>
                  <a:pt x="3176261" y="1036940"/>
                  <a:pt x="3173448" y="1040958"/>
                </a:cubicBezTo>
                <a:cubicBezTo>
                  <a:pt x="3182287" y="1057430"/>
                  <a:pt x="3183091" y="1057832"/>
                  <a:pt x="3174654" y="1070688"/>
                </a:cubicBezTo>
                <a:cubicBezTo>
                  <a:pt x="3169029" y="1078723"/>
                  <a:pt x="3169431" y="1089571"/>
                  <a:pt x="3160994" y="1096802"/>
                </a:cubicBezTo>
                <a:cubicBezTo>
                  <a:pt x="3156976" y="1100418"/>
                  <a:pt x="3163806" y="1111668"/>
                  <a:pt x="3169833" y="1110462"/>
                </a:cubicBezTo>
                <a:cubicBezTo>
                  <a:pt x="3179877" y="1108453"/>
                  <a:pt x="3187912" y="1110060"/>
                  <a:pt x="3195947" y="1115685"/>
                </a:cubicBezTo>
                <a:cubicBezTo>
                  <a:pt x="3195947" y="1121310"/>
                  <a:pt x="3195947" y="1126934"/>
                  <a:pt x="3195947" y="1133363"/>
                </a:cubicBezTo>
                <a:cubicBezTo>
                  <a:pt x="3193135" y="1133363"/>
                  <a:pt x="3190323" y="1134166"/>
                  <a:pt x="3187912" y="1133363"/>
                </a:cubicBezTo>
                <a:cubicBezTo>
                  <a:pt x="3179073" y="1130148"/>
                  <a:pt x="3170235" y="1126934"/>
                  <a:pt x="3163404" y="1137380"/>
                </a:cubicBezTo>
                <a:cubicBezTo>
                  <a:pt x="3164610" y="1140192"/>
                  <a:pt x="3166217" y="1143406"/>
                  <a:pt x="3168226" y="1147826"/>
                </a:cubicBezTo>
                <a:cubicBezTo>
                  <a:pt x="3158985" y="1151442"/>
                  <a:pt x="3150147" y="1155058"/>
                  <a:pt x="3141710" y="1158673"/>
                </a:cubicBezTo>
                <a:cubicBezTo>
                  <a:pt x="3143317" y="1169521"/>
                  <a:pt x="3149745" y="1175146"/>
                  <a:pt x="3155771" y="1180770"/>
                </a:cubicBezTo>
                <a:lnTo>
                  <a:pt x="3155369" y="1180368"/>
                </a:lnTo>
                <a:cubicBezTo>
                  <a:pt x="3155771" y="1186395"/>
                  <a:pt x="3155771" y="1192421"/>
                  <a:pt x="3156976" y="1198448"/>
                </a:cubicBezTo>
                <a:cubicBezTo>
                  <a:pt x="3157780" y="1202867"/>
                  <a:pt x="3154164" y="1202465"/>
                  <a:pt x="3152155" y="1203670"/>
                </a:cubicBezTo>
                <a:cubicBezTo>
                  <a:pt x="3138897" y="1213714"/>
                  <a:pt x="3136889" y="1228178"/>
                  <a:pt x="3135683" y="1243043"/>
                </a:cubicBezTo>
                <a:cubicBezTo>
                  <a:pt x="3135281" y="1249873"/>
                  <a:pt x="3146531" y="1256703"/>
                  <a:pt x="3152155" y="1252283"/>
                </a:cubicBezTo>
                <a:cubicBezTo>
                  <a:pt x="3165815" y="1241436"/>
                  <a:pt x="3182689" y="1239829"/>
                  <a:pt x="3198358" y="1235008"/>
                </a:cubicBezTo>
                <a:cubicBezTo>
                  <a:pt x="3208000" y="1228981"/>
                  <a:pt x="3207598" y="1211706"/>
                  <a:pt x="3224874" y="1212107"/>
                </a:cubicBezTo>
                <a:cubicBezTo>
                  <a:pt x="3225677" y="1228579"/>
                  <a:pt x="3220053" y="1241436"/>
                  <a:pt x="3204786" y="1249069"/>
                </a:cubicBezTo>
                <a:cubicBezTo>
                  <a:pt x="3210411" y="1263533"/>
                  <a:pt x="3232106" y="1253087"/>
                  <a:pt x="3234918" y="1270362"/>
                </a:cubicBezTo>
                <a:cubicBezTo>
                  <a:pt x="3223267" y="1274380"/>
                  <a:pt x="3212419" y="1275184"/>
                  <a:pt x="3201572" y="1267550"/>
                </a:cubicBezTo>
                <a:cubicBezTo>
                  <a:pt x="3197554" y="1264738"/>
                  <a:pt x="3190724" y="1263131"/>
                  <a:pt x="3187510" y="1271166"/>
                </a:cubicBezTo>
                <a:cubicBezTo>
                  <a:pt x="3191528" y="1275987"/>
                  <a:pt x="3195143" y="1280808"/>
                  <a:pt x="3199563" y="1285228"/>
                </a:cubicBezTo>
                <a:cubicBezTo>
                  <a:pt x="3201974" y="1288040"/>
                  <a:pt x="3205187" y="1292057"/>
                  <a:pt x="3208000" y="1291656"/>
                </a:cubicBezTo>
                <a:cubicBezTo>
                  <a:pt x="3229293" y="1290852"/>
                  <a:pt x="3241346" y="1310137"/>
                  <a:pt x="3260229" y="1314556"/>
                </a:cubicBezTo>
                <a:cubicBezTo>
                  <a:pt x="3265050" y="1315761"/>
                  <a:pt x="3266657" y="1324198"/>
                  <a:pt x="3262639" y="1325805"/>
                </a:cubicBezTo>
                <a:cubicBezTo>
                  <a:pt x="3253800" y="1329019"/>
                  <a:pt x="3250586" y="1335447"/>
                  <a:pt x="3248578" y="1344286"/>
                </a:cubicBezTo>
                <a:cubicBezTo>
                  <a:pt x="3247372" y="1349911"/>
                  <a:pt x="3242551" y="1355134"/>
                  <a:pt x="3238935" y="1361562"/>
                </a:cubicBezTo>
                <a:cubicBezTo>
                  <a:pt x="3261032" y="1374418"/>
                  <a:pt x="3282325" y="1384060"/>
                  <a:pt x="3306832" y="1384864"/>
                </a:cubicBezTo>
                <a:cubicBezTo>
                  <a:pt x="3311252" y="1384864"/>
                  <a:pt x="3316475" y="1384462"/>
                  <a:pt x="3320091" y="1382052"/>
                </a:cubicBezTo>
                <a:cubicBezTo>
                  <a:pt x="3332545" y="1372811"/>
                  <a:pt x="3346607" y="1366383"/>
                  <a:pt x="3361070" y="1360357"/>
                </a:cubicBezTo>
                <a:cubicBezTo>
                  <a:pt x="3365891" y="1358348"/>
                  <a:pt x="3370311" y="1354732"/>
                  <a:pt x="3373926" y="1350714"/>
                </a:cubicBezTo>
                <a:cubicBezTo>
                  <a:pt x="3386381" y="1338260"/>
                  <a:pt x="3397228" y="1337858"/>
                  <a:pt x="3408478" y="1349911"/>
                </a:cubicBezTo>
                <a:cubicBezTo>
                  <a:pt x="3414102" y="1355937"/>
                  <a:pt x="3419727" y="1361562"/>
                  <a:pt x="3426959" y="1369195"/>
                </a:cubicBezTo>
                <a:cubicBezTo>
                  <a:pt x="3426155" y="1374418"/>
                  <a:pt x="3424950" y="1381650"/>
                  <a:pt x="3423745" y="1390488"/>
                </a:cubicBezTo>
                <a:cubicBezTo>
                  <a:pt x="3427360" y="1392497"/>
                  <a:pt x="3432181" y="1394908"/>
                  <a:pt x="3437404" y="1398122"/>
                </a:cubicBezTo>
                <a:cubicBezTo>
                  <a:pt x="3466733" y="1363972"/>
                  <a:pt x="3495660" y="1330626"/>
                  <a:pt x="3524586" y="1296878"/>
                </a:cubicBezTo>
                <a:cubicBezTo>
                  <a:pt x="3532621" y="1305316"/>
                  <a:pt x="3539451" y="1312145"/>
                  <a:pt x="3547085" y="1319779"/>
                </a:cubicBezTo>
                <a:cubicBezTo>
                  <a:pt x="3556727" y="1312145"/>
                  <a:pt x="3565164" y="1305316"/>
                  <a:pt x="3572797" y="1299289"/>
                </a:cubicBezTo>
                <a:cubicBezTo>
                  <a:pt x="3576011" y="1300093"/>
                  <a:pt x="3578422" y="1299691"/>
                  <a:pt x="3579226" y="1300896"/>
                </a:cubicBezTo>
                <a:cubicBezTo>
                  <a:pt x="3585654" y="1307324"/>
                  <a:pt x="3591278" y="1314556"/>
                  <a:pt x="3597706" y="1320582"/>
                </a:cubicBezTo>
                <a:cubicBezTo>
                  <a:pt x="3604536" y="1327010"/>
                  <a:pt x="3614982" y="1320582"/>
                  <a:pt x="3623419" y="1327412"/>
                </a:cubicBezTo>
                <a:cubicBezTo>
                  <a:pt x="3628642" y="1331832"/>
                  <a:pt x="3639088" y="1329421"/>
                  <a:pt x="3648730" y="1330225"/>
                </a:cubicBezTo>
                <a:cubicBezTo>
                  <a:pt x="3651141" y="1339063"/>
                  <a:pt x="3648730" y="1347902"/>
                  <a:pt x="3647926" y="1356741"/>
                </a:cubicBezTo>
                <a:cubicBezTo>
                  <a:pt x="3647123" y="1364776"/>
                  <a:pt x="3643909" y="1372811"/>
                  <a:pt x="3643507" y="1381248"/>
                </a:cubicBezTo>
                <a:cubicBezTo>
                  <a:pt x="3643105" y="1396515"/>
                  <a:pt x="3640695" y="1410576"/>
                  <a:pt x="3627437" y="1420620"/>
                </a:cubicBezTo>
                <a:cubicBezTo>
                  <a:pt x="3615786" y="1450752"/>
                  <a:pt x="3590877" y="1471242"/>
                  <a:pt x="3572395" y="1496151"/>
                </a:cubicBezTo>
                <a:cubicBezTo>
                  <a:pt x="3568780" y="1500972"/>
                  <a:pt x="3565967" y="1504588"/>
                  <a:pt x="3566369" y="1510614"/>
                </a:cubicBezTo>
                <a:cubicBezTo>
                  <a:pt x="3567173" y="1525881"/>
                  <a:pt x="3563959" y="1539943"/>
                  <a:pt x="3552307" y="1551192"/>
                </a:cubicBezTo>
                <a:cubicBezTo>
                  <a:pt x="3551102" y="1552397"/>
                  <a:pt x="3550299" y="1554406"/>
                  <a:pt x="3549495" y="1556013"/>
                </a:cubicBezTo>
                <a:cubicBezTo>
                  <a:pt x="3542264" y="1569673"/>
                  <a:pt x="3545478" y="1579315"/>
                  <a:pt x="3559539" y="1584940"/>
                </a:cubicBezTo>
                <a:lnTo>
                  <a:pt x="3572512" y="1587993"/>
                </a:lnTo>
                <a:lnTo>
                  <a:pt x="3569583" y="1594582"/>
                </a:lnTo>
                <a:cubicBezTo>
                  <a:pt x="3574404" y="1606233"/>
                  <a:pt x="3573199" y="1617884"/>
                  <a:pt x="3567575" y="1627928"/>
                </a:cubicBezTo>
                <a:cubicBezTo>
                  <a:pt x="3577217" y="1640784"/>
                  <a:pt x="3585654" y="1652435"/>
                  <a:pt x="3594894" y="1664488"/>
                </a:cubicBezTo>
                <a:cubicBezTo>
                  <a:pt x="3607349" y="1664488"/>
                  <a:pt x="3619803" y="1663283"/>
                  <a:pt x="3633463" y="1673327"/>
                </a:cubicBezTo>
                <a:cubicBezTo>
                  <a:pt x="3634266" y="1675336"/>
                  <a:pt x="3633865" y="1680960"/>
                  <a:pt x="3628240" y="1686183"/>
                </a:cubicBezTo>
                <a:cubicBezTo>
                  <a:pt x="3622615" y="1691004"/>
                  <a:pt x="3617794" y="1696629"/>
                  <a:pt x="3612571" y="1701852"/>
                </a:cubicBezTo>
                <a:cubicBezTo>
                  <a:pt x="3605340" y="1708682"/>
                  <a:pt x="3602527" y="1717119"/>
                  <a:pt x="3601724" y="1727564"/>
                </a:cubicBezTo>
                <a:cubicBezTo>
                  <a:pt x="3606545" y="1730778"/>
                  <a:pt x="3611366" y="1734394"/>
                  <a:pt x="3616589" y="1738010"/>
                </a:cubicBezTo>
                <a:cubicBezTo>
                  <a:pt x="3612571" y="1745242"/>
                  <a:pt x="3610161" y="1750063"/>
                  <a:pt x="3607750" y="1754884"/>
                </a:cubicBezTo>
                <a:cubicBezTo>
                  <a:pt x="3609759" y="1762919"/>
                  <a:pt x="3624624" y="1775775"/>
                  <a:pt x="3631856" y="1775374"/>
                </a:cubicBezTo>
                <a:cubicBezTo>
                  <a:pt x="3634266" y="1775374"/>
                  <a:pt x="3637882" y="1774570"/>
                  <a:pt x="3639489" y="1772561"/>
                </a:cubicBezTo>
                <a:cubicBezTo>
                  <a:pt x="3649132" y="1758902"/>
                  <a:pt x="3661586" y="1762517"/>
                  <a:pt x="3674442" y="1765731"/>
                </a:cubicBezTo>
                <a:cubicBezTo>
                  <a:pt x="3684085" y="1768142"/>
                  <a:pt x="3693727" y="1771758"/>
                  <a:pt x="3702967" y="1774570"/>
                </a:cubicBezTo>
                <a:cubicBezTo>
                  <a:pt x="3708592" y="1770954"/>
                  <a:pt x="3714217" y="1767339"/>
                  <a:pt x="3719038" y="1764526"/>
                </a:cubicBezTo>
                <a:cubicBezTo>
                  <a:pt x="3730287" y="1767339"/>
                  <a:pt x="3734706" y="1774972"/>
                  <a:pt x="3738724" y="1782605"/>
                </a:cubicBezTo>
                <a:cubicBezTo>
                  <a:pt x="3738724" y="1791846"/>
                  <a:pt x="3730689" y="1792248"/>
                  <a:pt x="3726269" y="1796667"/>
                </a:cubicBezTo>
                <a:cubicBezTo>
                  <a:pt x="3715020" y="1807514"/>
                  <a:pt x="3704574" y="1819165"/>
                  <a:pt x="3687700" y="1821174"/>
                </a:cubicBezTo>
                <a:cubicBezTo>
                  <a:pt x="3683683" y="1821576"/>
                  <a:pt x="3680067" y="1825995"/>
                  <a:pt x="3676451" y="1829209"/>
                </a:cubicBezTo>
                <a:cubicBezTo>
                  <a:pt x="3668818" y="1836039"/>
                  <a:pt x="3661184" y="1842467"/>
                  <a:pt x="3654354" y="1850101"/>
                </a:cubicBezTo>
                <a:cubicBezTo>
                  <a:pt x="3649132" y="1856127"/>
                  <a:pt x="3645114" y="1862957"/>
                  <a:pt x="3641900" y="1867377"/>
                </a:cubicBezTo>
                <a:cubicBezTo>
                  <a:pt x="3641498" y="1878626"/>
                  <a:pt x="3659979" y="1875010"/>
                  <a:pt x="3650739" y="1886661"/>
                </a:cubicBezTo>
                <a:cubicBezTo>
                  <a:pt x="3654354" y="1887866"/>
                  <a:pt x="3655961" y="1889072"/>
                  <a:pt x="3657568" y="1888670"/>
                </a:cubicBezTo>
                <a:cubicBezTo>
                  <a:pt x="3669621" y="1887063"/>
                  <a:pt x="3679665" y="1883447"/>
                  <a:pt x="3690111" y="1876215"/>
                </a:cubicBezTo>
                <a:cubicBezTo>
                  <a:pt x="3708592" y="1863359"/>
                  <a:pt x="3727876" y="1851306"/>
                  <a:pt x="3751982" y="1847690"/>
                </a:cubicBezTo>
                <a:cubicBezTo>
                  <a:pt x="3776891" y="1844075"/>
                  <a:pt x="3797782" y="1829611"/>
                  <a:pt x="3818272" y="1815148"/>
                </a:cubicBezTo>
                <a:cubicBezTo>
                  <a:pt x="3825906" y="1809523"/>
                  <a:pt x="3833539" y="1806711"/>
                  <a:pt x="3843181" y="1804702"/>
                </a:cubicBezTo>
                <a:cubicBezTo>
                  <a:pt x="3853225" y="1802292"/>
                  <a:pt x="3864876" y="1802693"/>
                  <a:pt x="3874117" y="1795462"/>
                </a:cubicBezTo>
                <a:lnTo>
                  <a:pt x="3894887" y="1793111"/>
                </a:lnTo>
                <a:lnTo>
                  <a:pt x="3892999" y="1800283"/>
                </a:lnTo>
                <a:cubicBezTo>
                  <a:pt x="3904650" y="1813139"/>
                  <a:pt x="3910275" y="1830816"/>
                  <a:pt x="3927551" y="1841262"/>
                </a:cubicBezTo>
                <a:cubicBezTo>
                  <a:pt x="3938398" y="1840860"/>
                  <a:pt x="3950451" y="1840459"/>
                  <a:pt x="3956477" y="1827201"/>
                </a:cubicBezTo>
                <a:cubicBezTo>
                  <a:pt x="3962102" y="1814344"/>
                  <a:pt x="3958888" y="1806711"/>
                  <a:pt x="3943219" y="1791444"/>
                </a:cubicBezTo>
                <a:cubicBezTo>
                  <a:pt x="3949647" y="1786623"/>
                  <a:pt x="3956076" y="1785016"/>
                  <a:pt x="3962905" y="1789837"/>
                </a:cubicBezTo>
                <a:cubicBezTo>
                  <a:pt x="3967325" y="1793051"/>
                  <a:pt x="3971744" y="1796265"/>
                  <a:pt x="3976164" y="1799881"/>
                </a:cubicBezTo>
                <a:cubicBezTo>
                  <a:pt x="3980583" y="1803497"/>
                  <a:pt x="3984600" y="1807113"/>
                  <a:pt x="3988216" y="1809925"/>
                </a:cubicBezTo>
                <a:cubicBezTo>
                  <a:pt x="3988216" y="1819165"/>
                  <a:pt x="3988618" y="1826397"/>
                  <a:pt x="3988216" y="1834031"/>
                </a:cubicBezTo>
                <a:cubicBezTo>
                  <a:pt x="3987815" y="1842869"/>
                  <a:pt x="3990225" y="1850503"/>
                  <a:pt x="3994644" y="1857734"/>
                </a:cubicBezTo>
                <a:cubicBezTo>
                  <a:pt x="3997055" y="1861752"/>
                  <a:pt x="4000269" y="1865368"/>
                  <a:pt x="4001876" y="1869385"/>
                </a:cubicBezTo>
                <a:cubicBezTo>
                  <a:pt x="4009108" y="1886259"/>
                  <a:pt x="4015536" y="1902330"/>
                  <a:pt x="4013125" y="1922016"/>
                </a:cubicBezTo>
                <a:cubicBezTo>
                  <a:pt x="4009911" y="1949737"/>
                  <a:pt x="4005492" y="1976253"/>
                  <a:pt x="3996653" y="2003171"/>
                </a:cubicBezTo>
                <a:cubicBezTo>
                  <a:pt x="3988216" y="2029285"/>
                  <a:pt x="3985002" y="2057007"/>
                  <a:pt x="3978574" y="2083925"/>
                </a:cubicBezTo>
                <a:cubicBezTo>
                  <a:pt x="3975360" y="2096379"/>
                  <a:pt x="3970539" y="2108432"/>
                  <a:pt x="3965316" y="2120083"/>
                </a:cubicBezTo>
                <a:cubicBezTo>
                  <a:pt x="3955272" y="2144590"/>
                  <a:pt x="3944023" y="2169098"/>
                  <a:pt x="3933979" y="2193605"/>
                </a:cubicBezTo>
                <a:cubicBezTo>
                  <a:pt x="3924337" y="2217711"/>
                  <a:pt x="3911882" y="2240209"/>
                  <a:pt x="3900231" y="2263109"/>
                </a:cubicBezTo>
                <a:cubicBezTo>
                  <a:pt x="3884562" y="2294848"/>
                  <a:pt x="3860457" y="2320159"/>
                  <a:pt x="3841574" y="2349488"/>
                </a:cubicBezTo>
                <a:cubicBezTo>
                  <a:pt x="3828718" y="2369576"/>
                  <a:pt x="3815460" y="2389663"/>
                  <a:pt x="3803809" y="2410153"/>
                </a:cubicBezTo>
                <a:cubicBezTo>
                  <a:pt x="3790149" y="2434660"/>
                  <a:pt x="3772472" y="2456355"/>
                  <a:pt x="3753589" y="2476042"/>
                </a:cubicBezTo>
                <a:cubicBezTo>
                  <a:pt x="3735510" y="2494924"/>
                  <a:pt x="3722252" y="2516619"/>
                  <a:pt x="3709395" y="2539118"/>
                </a:cubicBezTo>
                <a:cubicBezTo>
                  <a:pt x="3708190" y="2541528"/>
                  <a:pt x="3706985" y="2544341"/>
                  <a:pt x="3706583" y="2546751"/>
                </a:cubicBezTo>
                <a:cubicBezTo>
                  <a:pt x="3701762" y="2569652"/>
                  <a:pt x="3701762" y="2569652"/>
                  <a:pt x="3689709" y="2586124"/>
                </a:cubicBezTo>
                <a:cubicBezTo>
                  <a:pt x="3690915" y="2589338"/>
                  <a:pt x="3691718" y="2592552"/>
                  <a:pt x="3693325" y="2596168"/>
                </a:cubicBezTo>
                <a:cubicBezTo>
                  <a:pt x="3697343" y="2604605"/>
                  <a:pt x="3696137" y="2612238"/>
                  <a:pt x="3690111" y="2619470"/>
                </a:cubicBezTo>
                <a:cubicBezTo>
                  <a:pt x="3682478" y="2628710"/>
                  <a:pt x="3676049" y="2638754"/>
                  <a:pt x="3671630" y="2650003"/>
                </a:cubicBezTo>
                <a:cubicBezTo>
                  <a:pt x="3668818" y="2657235"/>
                  <a:pt x="3666809" y="2662860"/>
                  <a:pt x="3670827" y="2670895"/>
                </a:cubicBezTo>
                <a:cubicBezTo>
                  <a:pt x="3674442" y="2677725"/>
                  <a:pt x="3672434" y="2685358"/>
                  <a:pt x="3667211" y="2691786"/>
                </a:cubicBezTo>
                <a:cubicBezTo>
                  <a:pt x="3660381" y="2700223"/>
                  <a:pt x="3653953" y="2709464"/>
                  <a:pt x="3645917" y="2717097"/>
                </a:cubicBezTo>
                <a:cubicBezTo>
                  <a:pt x="3628642" y="2733569"/>
                  <a:pt x="3611366" y="2750443"/>
                  <a:pt x="3588466" y="2759282"/>
                </a:cubicBezTo>
                <a:cubicBezTo>
                  <a:pt x="3586055" y="2760487"/>
                  <a:pt x="3583645" y="2762898"/>
                  <a:pt x="3581234" y="2763299"/>
                </a:cubicBezTo>
                <a:cubicBezTo>
                  <a:pt x="3563557" y="2765308"/>
                  <a:pt x="3552307" y="2777763"/>
                  <a:pt x="3539451" y="2788610"/>
                </a:cubicBezTo>
                <a:cubicBezTo>
                  <a:pt x="3526595" y="2799458"/>
                  <a:pt x="3512935" y="2808698"/>
                  <a:pt x="3500079" y="2819144"/>
                </a:cubicBezTo>
                <a:cubicBezTo>
                  <a:pt x="3481598" y="2834009"/>
                  <a:pt x="3461510" y="2847267"/>
                  <a:pt x="3446645" y="2866552"/>
                </a:cubicBezTo>
                <a:cubicBezTo>
                  <a:pt x="3427360" y="2872980"/>
                  <a:pt x="3418120" y="2891863"/>
                  <a:pt x="3402451" y="2903112"/>
                </a:cubicBezTo>
                <a:cubicBezTo>
                  <a:pt x="3387988" y="2913557"/>
                  <a:pt x="3375935" y="2927619"/>
                  <a:pt x="3363079" y="2940877"/>
                </a:cubicBezTo>
                <a:cubicBezTo>
                  <a:pt x="3342991" y="2961367"/>
                  <a:pt x="3323707" y="2982258"/>
                  <a:pt x="3303217" y="3002346"/>
                </a:cubicBezTo>
                <a:cubicBezTo>
                  <a:pt x="3285539" y="3019622"/>
                  <a:pt x="3265451" y="3034487"/>
                  <a:pt x="3251792" y="3055378"/>
                </a:cubicBezTo>
                <a:cubicBezTo>
                  <a:pt x="3246167" y="3063815"/>
                  <a:pt x="3234918" y="3065021"/>
                  <a:pt x="3231302" y="3076672"/>
                </a:cubicBezTo>
                <a:cubicBezTo>
                  <a:pt x="3228891" y="3085510"/>
                  <a:pt x="3219651" y="3092742"/>
                  <a:pt x="3212821" y="3100375"/>
                </a:cubicBezTo>
                <a:cubicBezTo>
                  <a:pt x="3206393" y="3108009"/>
                  <a:pt x="3199161" y="3115241"/>
                  <a:pt x="3192331" y="3122874"/>
                </a:cubicBezTo>
                <a:cubicBezTo>
                  <a:pt x="3188716" y="3126892"/>
                  <a:pt x="3185100" y="3131311"/>
                  <a:pt x="3180680" y="3134525"/>
                </a:cubicBezTo>
                <a:cubicBezTo>
                  <a:pt x="3161396" y="3148988"/>
                  <a:pt x="3148941" y="3169880"/>
                  <a:pt x="3130460" y="3185548"/>
                </a:cubicBezTo>
                <a:cubicBezTo>
                  <a:pt x="3129657" y="3185950"/>
                  <a:pt x="3128853" y="3186754"/>
                  <a:pt x="3128452" y="3187557"/>
                </a:cubicBezTo>
                <a:cubicBezTo>
                  <a:pt x="3101935" y="3232152"/>
                  <a:pt x="3057742" y="3259070"/>
                  <a:pt x="3020780" y="3293622"/>
                </a:cubicBezTo>
                <a:cubicBezTo>
                  <a:pt x="2997478" y="3315718"/>
                  <a:pt x="2971364" y="3335003"/>
                  <a:pt x="2946455" y="3355894"/>
                </a:cubicBezTo>
                <a:cubicBezTo>
                  <a:pt x="2940830" y="3367947"/>
                  <a:pt x="2925563" y="3368349"/>
                  <a:pt x="2918733" y="3380803"/>
                </a:cubicBezTo>
                <a:cubicBezTo>
                  <a:pt x="2913109" y="3391249"/>
                  <a:pt x="2899449" y="3397275"/>
                  <a:pt x="2889405" y="3405311"/>
                </a:cubicBezTo>
                <a:cubicBezTo>
                  <a:pt x="2879361" y="3413346"/>
                  <a:pt x="2870522" y="3422988"/>
                  <a:pt x="2860076" y="3430220"/>
                </a:cubicBezTo>
                <a:cubicBezTo>
                  <a:pt x="2850434" y="3436648"/>
                  <a:pt x="2844006" y="3445487"/>
                  <a:pt x="2838783" y="3455129"/>
                </a:cubicBezTo>
                <a:cubicBezTo>
                  <a:pt x="2827936" y="3474815"/>
                  <a:pt x="2812267" y="3490082"/>
                  <a:pt x="2794991" y="3504545"/>
                </a:cubicBezTo>
                <a:cubicBezTo>
                  <a:pt x="2772493" y="3523428"/>
                  <a:pt x="2750798" y="3543516"/>
                  <a:pt x="2727496" y="3559988"/>
                </a:cubicBezTo>
                <a:cubicBezTo>
                  <a:pt x="2729103" y="3576058"/>
                  <a:pt x="2723478" y="3589316"/>
                  <a:pt x="2712631" y="3598155"/>
                </a:cubicBezTo>
                <a:lnTo>
                  <a:pt x="2659572" y="3645024"/>
                </a:lnTo>
                <a:lnTo>
                  <a:pt x="72727" y="3645024"/>
                </a:lnTo>
                <a:lnTo>
                  <a:pt x="74986" y="3643604"/>
                </a:lnTo>
                <a:cubicBezTo>
                  <a:pt x="78802" y="3638733"/>
                  <a:pt x="80912" y="3632706"/>
                  <a:pt x="81916" y="3625876"/>
                </a:cubicBezTo>
                <a:cubicBezTo>
                  <a:pt x="83523" y="3616234"/>
                  <a:pt x="80711" y="3609003"/>
                  <a:pt x="72274" y="3605788"/>
                </a:cubicBezTo>
                <a:cubicBezTo>
                  <a:pt x="64640" y="3602976"/>
                  <a:pt x="57007" y="3598557"/>
                  <a:pt x="46561" y="3602976"/>
                </a:cubicBezTo>
                <a:cubicBezTo>
                  <a:pt x="42945" y="3612618"/>
                  <a:pt x="38928" y="3623466"/>
                  <a:pt x="34910" y="3634313"/>
                </a:cubicBezTo>
                <a:lnTo>
                  <a:pt x="47120" y="3645024"/>
                </a:lnTo>
                <a:lnTo>
                  <a:pt x="0" y="3645024"/>
                </a:lnTo>
                <a:lnTo>
                  <a:pt x="0" y="3535392"/>
                </a:lnTo>
                <a:lnTo>
                  <a:pt x="22054" y="3502134"/>
                </a:lnTo>
                <a:cubicBezTo>
                  <a:pt x="26875" y="3493698"/>
                  <a:pt x="36517" y="3488073"/>
                  <a:pt x="44150" y="3481645"/>
                </a:cubicBezTo>
                <a:cubicBezTo>
                  <a:pt x="52186" y="3474815"/>
                  <a:pt x="50980" y="3466780"/>
                  <a:pt x="40535" y="3463164"/>
                </a:cubicBezTo>
                <a:cubicBezTo>
                  <a:pt x="34508" y="3461155"/>
                  <a:pt x="28080" y="3460351"/>
                  <a:pt x="22455" y="3459146"/>
                </a:cubicBezTo>
                <a:lnTo>
                  <a:pt x="0" y="3484173"/>
                </a:lnTo>
                <a:lnTo>
                  <a:pt x="0" y="3408397"/>
                </a:lnTo>
                <a:lnTo>
                  <a:pt x="17634" y="3388838"/>
                </a:lnTo>
                <a:cubicBezTo>
                  <a:pt x="20447" y="3383616"/>
                  <a:pt x="25268" y="3378794"/>
                  <a:pt x="29687" y="3374375"/>
                </a:cubicBezTo>
                <a:cubicBezTo>
                  <a:pt x="50579" y="3355894"/>
                  <a:pt x="71470" y="3338217"/>
                  <a:pt x="92361" y="3319736"/>
                </a:cubicBezTo>
                <a:cubicBezTo>
                  <a:pt x="95977" y="3316522"/>
                  <a:pt x="97584" y="3310897"/>
                  <a:pt x="101602" y="3303666"/>
                </a:cubicBezTo>
                <a:cubicBezTo>
                  <a:pt x="95576" y="3303666"/>
                  <a:pt x="91558" y="3302460"/>
                  <a:pt x="89147" y="3304067"/>
                </a:cubicBezTo>
                <a:cubicBezTo>
                  <a:pt x="84728" y="3306880"/>
                  <a:pt x="79907" y="3310897"/>
                  <a:pt x="77898" y="3315316"/>
                </a:cubicBezTo>
                <a:cubicBezTo>
                  <a:pt x="74684" y="3322950"/>
                  <a:pt x="69863" y="3327369"/>
                  <a:pt x="63033" y="3330985"/>
                </a:cubicBezTo>
                <a:cubicBezTo>
                  <a:pt x="56605" y="3334601"/>
                  <a:pt x="50177" y="3338217"/>
                  <a:pt x="44150" y="3342636"/>
                </a:cubicBezTo>
                <a:cubicBezTo>
                  <a:pt x="32098" y="3351073"/>
                  <a:pt x="20447" y="3360314"/>
                  <a:pt x="8796" y="3369152"/>
                </a:cubicBezTo>
                <a:lnTo>
                  <a:pt x="0" y="3382405"/>
                </a:lnTo>
                <a:lnTo>
                  <a:pt x="0" y="3033737"/>
                </a:lnTo>
                <a:lnTo>
                  <a:pt x="35312" y="3011587"/>
                </a:lnTo>
                <a:cubicBezTo>
                  <a:pt x="71068" y="2992302"/>
                  <a:pt x="102807" y="2966991"/>
                  <a:pt x="136957" y="2944895"/>
                </a:cubicBezTo>
                <a:cubicBezTo>
                  <a:pt x="155036" y="2933244"/>
                  <a:pt x="170705" y="2919182"/>
                  <a:pt x="182757" y="2901103"/>
                </a:cubicBezTo>
                <a:cubicBezTo>
                  <a:pt x="185168" y="2897487"/>
                  <a:pt x="186373" y="2892666"/>
                  <a:pt x="188382" y="2886639"/>
                </a:cubicBezTo>
                <a:cubicBezTo>
                  <a:pt x="166687" y="2883024"/>
                  <a:pt x="147403" y="2881819"/>
                  <a:pt x="130930" y="2897889"/>
                </a:cubicBezTo>
                <a:cubicBezTo>
                  <a:pt x="125908" y="2902911"/>
                  <a:pt x="120786" y="2907632"/>
                  <a:pt x="114910" y="2910645"/>
                </a:cubicBezTo>
                <a:lnTo>
                  <a:pt x="95359" y="2913035"/>
                </a:lnTo>
                <a:lnTo>
                  <a:pt x="112851" y="2897487"/>
                </a:lnTo>
                <a:cubicBezTo>
                  <a:pt x="124904" y="2887443"/>
                  <a:pt x="137359" y="2878203"/>
                  <a:pt x="149010" y="2867757"/>
                </a:cubicBezTo>
                <a:cubicBezTo>
                  <a:pt x="167490" y="2851285"/>
                  <a:pt x="184364" y="2832804"/>
                  <a:pt x="203649" y="2817135"/>
                </a:cubicBezTo>
                <a:cubicBezTo>
                  <a:pt x="219719" y="2803877"/>
                  <a:pt x="231370" y="2787807"/>
                  <a:pt x="242619" y="2770933"/>
                </a:cubicBezTo>
                <a:cubicBezTo>
                  <a:pt x="251056" y="2758880"/>
                  <a:pt x="259493" y="2746827"/>
                  <a:pt x="270743" y="2736783"/>
                </a:cubicBezTo>
                <a:cubicBezTo>
                  <a:pt x="278376" y="2729953"/>
                  <a:pt x="278376" y="2729552"/>
                  <a:pt x="281992" y="2713481"/>
                </a:cubicBezTo>
                <a:cubicBezTo>
                  <a:pt x="277171" y="2707857"/>
                  <a:pt x="271948" y="2710267"/>
                  <a:pt x="267127" y="2713080"/>
                </a:cubicBezTo>
                <a:cubicBezTo>
                  <a:pt x="238200" y="2729552"/>
                  <a:pt x="212086" y="2750041"/>
                  <a:pt x="187980" y="2772540"/>
                </a:cubicBezTo>
                <a:cubicBezTo>
                  <a:pt x="176731" y="2782986"/>
                  <a:pt x="163071" y="2791824"/>
                  <a:pt x="155839" y="2806689"/>
                </a:cubicBezTo>
                <a:cubicBezTo>
                  <a:pt x="153831" y="2811109"/>
                  <a:pt x="147804" y="2813921"/>
                  <a:pt x="142983" y="2816332"/>
                </a:cubicBezTo>
                <a:cubicBezTo>
                  <a:pt x="127716" y="2825170"/>
                  <a:pt x="113655" y="2835214"/>
                  <a:pt x="100798" y="2847267"/>
                </a:cubicBezTo>
                <a:cubicBezTo>
                  <a:pt x="82318" y="2864141"/>
                  <a:pt x="62631" y="2879408"/>
                  <a:pt x="39731" y="2889452"/>
                </a:cubicBezTo>
                <a:cubicBezTo>
                  <a:pt x="35312" y="2885836"/>
                  <a:pt x="38526" y="2882622"/>
                  <a:pt x="40936" y="2880613"/>
                </a:cubicBezTo>
                <a:cubicBezTo>
                  <a:pt x="57408" y="2864141"/>
                  <a:pt x="73479" y="2848071"/>
                  <a:pt x="90353" y="2832000"/>
                </a:cubicBezTo>
                <a:cubicBezTo>
                  <a:pt x="95174" y="2827581"/>
                  <a:pt x="100397" y="2823563"/>
                  <a:pt x="105620" y="2819948"/>
                </a:cubicBezTo>
                <a:cubicBezTo>
                  <a:pt x="124101" y="2805886"/>
                  <a:pt x="142581" y="2792628"/>
                  <a:pt x="150617" y="2769326"/>
                </a:cubicBezTo>
                <a:cubicBezTo>
                  <a:pt x="152625" y="2763701"/>
                  <a:pt x="157848" y="2759282"/>
                  <a:pt x="160661" y="2753657"/>
                </a:cubicBezTo>
                <a:cubicBezTo>
                  <a:pt x="162268" y="2750041"/>
                  <a:pt x="162268" y="2745220"/>
                  <a:pt x="162669" y="2741203"/>
                </a:cubicBezTo>
                <a:cubicBezTo>
                  <a:pt x="157045" y="2734775"/>
                  <a:pt x="151822" y="2738391"/>
                  <a:pt x="147804" y="2741604"/>
                </a:cubicBezTo>
                <a:cubicBezTo>
                  <a:pt x="136555" y="2750845"/>
                  <a:pt x="124904" y="2760487"/>
                  <a:pt x="114860" y="2770933"/>
                </a:cubicBezTo>
                <a:cubicBezTo>
                  <a:pt x="105218" y="2780977"/>
                  <a:pt x="94370" y="2789012"/>
                  <a:pt x="82318" y="2796244"/>
                </a:cubicBezTo>
                <a:cubicBezTo>
                  <a:pt x="73479" y="2801467"/>
                  <a:pt x="66247" y="2808297"/>
                  <a:pt x="57408" y="2813921"/>
                </a:cubicBezTo>
                <a:cubicBezTo>
                  <a:pt x="53793" y="2816332"/>
                  <a:pt x="49373" y="2816733"/>
                  <a:pt x="42142" y="2818742"/>
                </a:cubicBezTo>
                <a:cubicBezTo>
                  <a:pt x="46561" y="2804681"/>
                  <a:pt x="56605" y="2799056"/>
                  <a:pt x="62631" y="2790619"/>
                </a:cubicBezTo>
                <a:cubicBezTo>
                  <a:pt x="69059" y="2781780"/>
                  <a:pt x="77496" y="2774549"/>
                  <a:pt x="77496" y="2763299"/>
                </a:cubicBezTo>
                <a:cubicBezTo>
                  <a:pt x="73479" y="2758077"/>
                  <a:pt x="69863" y="2760487"/>
                  <a:pt x="67051" y="2762496"/>
                </a:cubicBezTo>
                <a:cubicBezTo>
                  <a:pt x="61024" y="2766514"/>
                  <a:pt x="55400" y="2771736"/>
                  <a:pt x="49775" y="2776156"/>
                </a:cubicBezTo>
                <a:cubicBezTo>
                  <a:pt x="37722" y="2786200"/>
                  <a:pt x="26071" y="2796646"/>
                  <a:pt x="11608" y="2803073"/>
                </a:cubicBezTo>
                <a:lnTo>
                  <a:pt x="0" y="2811839"/>
                </a:lnTo>
                <a:lnTo>
                  <a:pt x="0" y="1816356"/>
                </a:lnTo>
                <a:lnTo>
                  <a:pt x="1213" y="1815148"/>
                </a:lnTo>
                <a:cubicBezTo>
                  <a:pt x="4376" y="1810528"/>
                  <a:pt x="6385" y="1805305"/>
                  <a:pt x="6787" y="1799077"/>
                </a:cubicBezTo>
                <a:lnTo>
                  <a:pt x="0" y="1795832"/>
                </a:lnTo>
                <a:lnTo>
                  <a:pt x="0" y="1668420"/>
                </a:lnTo>
                <a:lnTo>
                  <a:pt x="23661" y="1651632"/>
                </a:lnTo>
                <a:cubicBezTo>
                  <a:pt x="36919" y="1644802"/>
                  <a:pt x="45356" y="1631946"/>
                  <a:pt x="48972" y="1617081"/>
                </a:cubicBezTo>
                <a:cubicBezTo>
                  <a:pt x="49775" y="1613465"/>
                  <a:pt x="48570" y="1607438"/>
                  <a:pt x="45757" y="1604626"/>
                </a:cubicBezTo>
                <a:cubicBezTo>
                  <a:pt x="41740" y="1599805"/>
                  <a:pt x="36115" y="1596591"/>
                  <a:pt x="32098" y="1593377"/>
                </a:cubicBezTo>
                <a:lnTo>
                  <a:pt x="0" y="1611427"/>
                </a:lnTo>
                <a:lnTo>
                  <a:pt x="0" y="1463967"/>
                </a:lnTo>
                <a:lnTo>
                  <a:pt x="23259" y="1447940"/>
                </a:lnTo>
                <a:cubicBezTo>
                  <a:pt x="33303" y="1436691"/>
                  <a:pt x="44954" y="1429861"/>
                  <a:pt x="58212" y="1428254"/>
                </a:cubicBezTo>
                <a:cubicBezTo>
                  <a:pt x="76693" y="1426245"/>
                  <a:pt x="87540" y="1414594"/>
                  <a:pt x="99191" y="1403746"/>
                </a:cubicBezTo>
                <a:cubicBezTo>
                  <a:pt x="101602" y="1401336"/>
                  <a:pt x="103209" y="1397318"/>
                  <a:pt x="104013" y="1394104"/>
                </a:cubicBezTo>
                <a:cubicBezTo>
                  <a:pt x="104816" y="1391694"/>
                  <a:pt x="104414" y="1387676"/>
                  <a:pt x="103209" y="1386471"/>
                </a:cubicBezTo>
                <a:cubicBezTo>
                  <a:pt x="100798" y="1384864"/>
                  <a:pt x="95977" y="1382855"/>
                  <a:pt x="93567" y="1384060"/>
                </a:cubicBezTo>
                <a:cubicBezTo>
                  <a:pt x="69461" y="1395711"/>
                  <a:pt x="46159" y="1407764"/>
                  <a:pt x="22054" y="1419817"/>
                </a:cubicBezTo>
                <a:cubicBezTo>
                  <a:pt x="18036" y="1421826"/>
                  <a:pt x="14018" y="1423834"/>
                  <a:pt x="9599" y="1425441"/>
                </a:cubicBezTo>
                <a:lnTo>
                  <a:pt x="0" y="1430097"/>
                </a:lnTo>
                <a:lnTo>
                  <a:pt x="0" y="1296047"/>
                </a:lnTo>
                <a:lnTo>
                  <a:pt x="15927" y="1291756"/>
                </a:lnTo>
                <a:cubicBezTo>
                  <a:pt x="21150" y="1286935"/>
                  <a:pt x="24866" y="1280005"/>
                  <a:pt x="28884" y="1273175"/>
                </a:cubicBezTo>
                <a:cubicBezTo>
                  <a:pt x="31294" y="1269157"/>
                  <a:pt x="34106" y="1265541"/>
                  <a:pt x="34910" y="1264336"/>
                </a:cubicBezTo>
                <a:cubicBezTo>
                  <a:pt x="59819" y="1251078"/>
                  <a:pt x="84326" y="1258711"/>
                  <a:pt x="107628" y="1255096"/>
                </a:cubicBezTo>
                <a:cubicBezTo>
                  <a:pt x="111646" y="1254292"/>
                  <a:pt x="116065" y="1257104"/>
                  <a:pt x="120485" y="1258711"/>
                </a:cubicBezTo>
                <a:cubicBezTo>
                  <a:pt x="138966" y="1265541"/>
                  <a:pt x="156643" y="1262729"/>
                  <a:pt x="172713" y="1251882"/>
                </a:cubicBezTo>
                <a:cubicBezTo>
                  <a:pt x="189587" y="1240632"/>
                  <a:pt x="207265" y="1231794"/>
                  <a:pt x="228558" y="1230187"/>
                </a:cubicBezTo>
                <a:cubicBezTo>
                  <a:pt x="240209" y="1229383"/>
                  <a:pt x="251860" y="1224964"/>
                  <a:pt x="259895" y="1214518"/>
                </a:cubicBezTo>
                <a:cubicBezTo>
                  <a:pt x="265118" y="1215723"/>
                  <a:pt x="269537" y="1216527"/>
                  <a:pt x="273957" y="1217330"/>
                </a:cubicBezTo>
                <a:cubicBezTo>
                  <a:pt x="284804" y="1199251"/>
                  <a:pt x="299669" y="1186797"/>
                  <a:pt x="320561" y="1181975"/>
                </a:cubicBezTo>
                <a:cubicBezTo>
                  <a:pt x="331408" y="1179565"/>
                  <a:pt x="341854" y="1175547"/>
                  <a:pt x="352701" y="1173538"/>
                </a:cubicBezTo>
                <a:cubicBezTo>
                  <a:pt x="375602" y="1168717"/>
                  <a:pt x="395690" y="1157066"/>
                  <a:pt x="416179" y="1147022"/>
                </a:cubicBezTo>
                <a:cubicBezTo>
                  <a:pt x="445507" y="1132157"/>
                  <a:pt x="474835" y="1116489"/>
                  <a:pt x="504967" y="1102829"/>
                </a:cubicBezTo>
                <a:cubicBezTo>
                  <a:pt x="523850" y="1094392"/>
                  <a:pt x="541127" y="1081134"/>
                  <a:pt x="559206" y="1070688"/>
                </a:cubicBezTo>
                <a:cubicBezTo>
                  <a:pt x="569853" y="1064461"/>
                  <a:pt x="580800" y="1058636"/>
                  <a:pt x="592150" y="1053814"/>
                </a:cubicBezTo>
                <a:lnTo>
                  <a:pt x="626132" y="1043389"/>
                </a:lnTo>
                <a:lnTo>
                  <a:pt x="620775" y="1054919"/>
                </a:lnTo>
                <a:cubicBezTo>
                  <a:pt x="617360" y="1057932"/>
                  <a:pt x="613042" y="1060042"/>
                  <a:pt x="609426" y="1062251"/>
                </a:cubicBezTo>
                <a:cubicBezTo>
                  <a:pt x="587329" y="1075509"/>
                  <a:pt x="564429" y="1087160"/>
                  <a:pt x="541930" y="1099615"/>
                </a:cubicBezTo>
                <a:cubicBezTo>
                  <a:pt x="531484" y="1105239"/>
                  <a:pt x="521841" y="1112069"/>
                  <a:pt x="511797" y="1118899"/>
                </a:cubicBezTo>
                <a:cubicBezTo>
                  <a:pt x="496530" y="1130148"/>
                  <a:pt x="478451" y="1137782"/>
                  <a:pt x="460774" y="1145817"/>
                </a:cubicBezTo>
                <a:cubicBezTo>
                  <a:pt x="431847" y="1158673"/>
                  <a:pt x="406135" y="1176351"/>
                  <a:pt x="380021" y="1193626"/>
                </a:cubicBezTo>
                <a:cubicBezTo>
                  <a:pt x="377611" y="1195233"/>
                  <a:pt x="376405" y="1197644"/>
                  <a:pt x="374396" y="1199653"/>
                </a:cubicBezTo>
                <a:cubicBezTo>
                  <a:pt x="374396" y="1206081"/>
                  <a:pt x="378414" y="1208492"/>
                  <a:pt x="383235" y="1207688"/>
                </a:cubicBezTo>
                <a:cubicBezTo>
                  <a:pt x="394083" y="1206483"/>
                  <a:pt x="405332" y="1209295"/>
                  <a:pt x="414974" y="1202063"/>
                </a:cubicBezTo>
                <a:cubicBezTo>
                  <a:pt x="415778" y="1201662"/>
                  <a:pt x="416581" y="1200858"/>
                  <a:pt x="417385" y="1200858"/>
                </a:cubicBezTo>
                <a:cubicBezTo>
                  <a:pt x="440285" y="1201662"/>
                  <a:pt x="455953" y="1185993"/>
                  <a:pt x="474835" y="1176753"/>
                </a:cubicBezTo>
                <a:cubicBezTo>
                  <a:pt x="502958" y="1163093"/>
                  <a:pt x="530681" y="1149031"/>
                  <a:pt x="555992" y="1130148"/>
                </a:cubicBezTo>
                <a:cubicBezTo>
                  <a:pt x="559607" y="1127336"/>
                  <a:pt x="564027" y="1125729"/>
                  <a:pt x="568446" y="1124122"/>
                </a:cubicBezTo>
                <a:cubicBezTo>
                  <a:pt x="596971" y="1114078"/>
                  <a:pt x="618666" y="1093990"/>
                  <a:pt x="641165" y="1075107"/>
                </a:cubicBezTo>
                <a:cubicBezTo>
                  <a:pt x="650405" y="1067474"/>
                  <a:pt x="658439" y="1058635"/>
                  <a:pt x="667681" y="1051404"/>
                </a:cubicBezTo>
                <a:cubicBezTo>
                  <a:pt x="674109" y="1046784"/>
                  <a:pt x="678930" y="1041360"/>
                  <a:pt x="682445" y="1035183"/>
                </a:cubicBezTo>
                <a:lnTo>
                  <a:pt x="689106" y="1015249"/>
                </a:lnTo>
                <a:lnTo>
                  <a:pt x="701830" y="1015647"/>
                </a:lnTo>
                <a:cubicBezTo>
                  <a:pt x="707857" y="1014844"/>
                  <a:pt x="711071" y="1011228"/>
                  <a:pt x="711071" y="1005201"/>
                </a:cubicBezTo>
                <a:cubicBezTo>
                  <a:pt x="711071" y="1001385"/>
                  <a:pt x="709665" y="999577"/>
                  <a:pt x="707555" y="998723"/>
                </a:cubicBezTo>
                <a:lnTo>
                  <a:pt x="700219" y="998009"/>
                </a:lnTo>
                <a:lnTo>
                  <a:pt x="700219" y="999175"/>
                </a:lnTo>
                <a:cubicBezTo>
                  <a:pt x="699817" y="998773"/>
                  <a:pt x="699014" y="997970"/>
                  <a:pt x="698210" y="997166"/>
                </a:cubicBezTo>
                <a:cubicBezTo>
                  <a:pt x="699014" y="997166"/>
                  <a:pt x="699415" y="997166"/>
                  <a:pt x="700219" y="997166"/>
                </a:cubicBezTo>
                <a:lnTo>
                  <a:pt x="700219" y="997572"/>
                </a:lnTo>
                <a:lnTo>
                  <a:pt x="709062" y="988729"/>
                </a:lnTo>
                <a:cubicBezTo>
                  <a:pt x="730757" y="975069"/>
                  <a:pt x="750443" y="957794"/>
                  <a:pt x="774950" y="949357"/>
                </a:cubicBezTo>
                <a:cubicBezTo>
                  <a:pt x="793431" y="943330"/>
                  <a:pt x="807091" y="928064"/>
                  <a:pt x="826777" y="924046"/>
                </a:cubicBezTo>
                <a:cubicBezTo>
                  <a:pt x="829188" y="923644"/>
                  <a:pt x="830795" y="920430"/>
                  <a:pt x="832804" y="918421"/>
                </a:cubicBezTo>
                <a:cubicBezTo>
                  <a:pt x="844053" y="904762"/>
                  <a:pt x="858114" y="897530"/>
                  <a:pt x="876997" y="897932"/>
                </a:cubicBezTo>
                <a:cubicBezTo>
                  <a:pt x="885032" y="875433"/>
                  <a:pt x="907933" y="878647"/>
                  <a:pt x="923601" y="869407"/>
                </a:cubicBezTo>
                <a:cubicBezTo>
                  <a:pt x="929226" y="873826"/>
                  <a:pt x="925610" y="876237"/>
                  <a:pt x="923199" y="879049"/>
                </a:cubicBezTo>
                <a:cubicBezTo>
                  <a:pt x="922396" y="879853"/>
                  <a:pt x="921592" y="880254"/>
                  <a:pt x="921191" y="880656"/>
                </a:cubicBezTo>
                <a:cubicBezTo>
                  <a:pt x="907933" y="905163"/>
                  <a:pt x="885032" y="918020"/>
                  <a:pt x="861329" y="930072"/>
                </a:cubicBezTo>
                <a:cubicBezTo>
                  <a:pt x="856507" y="932483"/>
                  <a:pt x="853293" y="937304"/>
                  <a:pt x="848874" y="940920"/>
                </a:cubicBezTo>
                <a:cubicBezTo>
                  <a:pt x="842446" y="945741"/>
                  <a:pt x="836821" y="951366"/>
                  <a:pt x="828384" y="954580"/>
                </a:cubicBezTo>
                <a:cubicBezTo>
                  <a:pt x="820349" y="957392"/>
                  <a:pt x="813921" y="965427"/>
                  <a:pt x="807493" y="971454"/>
                </a:cubicBezTo>
                <a:cubicBezTo>
                  <a:pt x="801466" y="977078"/>
                  <a:pt x="795440" y="982703"/>
                  <a:pt x="796244" y="993952"/>
                </a:cubicBezTo>
                <a:cubicBezTo>
                  <a:pt x="798654" y="995157"/>
                  <a:pt x="801868" y="997166"/>
                  <a:pt x="805082" y="997166"/>
                </a:cubicBezTo>
                <a:cubicBezTo>
                  <a:pt x="821554" y="997166"/>
                  <a:pt x="836018" y="990336"/>
                  <a:pt x="847669" y="979489"/>
                </a:cubicBezTo>
                <a:cubicBezTo>
                  <a:pt x="868157" y="960606"/>
                  <a:pt x="893067" y="948152"/>
                  <a:pt x="914763" y="930876"/>
                </a:cubicBezTo>
                <a:cubicBezTo>
                  <a:pt x="929226" y="919627"/>
                  <a:pt x="945698" y="911190"/>
                  <a:pt x="962170" y="903556"/>
                </a:cubicBezTo>
                <a:lnTo>
                  <a:pt x="962384" y="904198"/>
                </a:lnTo>
                <a:lnTo>
                  <a:pt x="961768" y="904762"/>
                </a:lnTo>
                <a:lnTo>
                  <a:pt x="961769" y="904762"/>
                </a:lnTo>
                <a:lnTo>
                  <a:pt x="962384" y="904198"/>
                </a:lnTo>
                <a:lnTo>
                  <a:pt x="971411" y="895923"/>
                </a:lnTo>
                <a:cubicBezTo>
                  <a:pt x="987883" y="891905"/>
                  <a:pt x="998730" y="880656"/>
                  <a:pt x="1007167" y="867398"/>
                </a:cubicBezTo>
                <a:cubicBezTo>
                  <a:pt x="1013997" y="856550"/>
                  <a:pt x="1022836" y="848917"/>
                  <a:pt x="1033281" y="841685"/>
                </a:cubicBezTo>
                <a:cubicBezTo>
                  <a:pt x="1041317" y="836061"/>
                  <a:pt x="1048548" y="829231"/>
                  <a:pt x="1055779" y="822401"/>
                </a:cubicBezTo>
                <a:cubicBezTo>
                  <a:pt x="1057386" y="820794"/>
                  <a:pt x="1057386" y="817580"/>
                  <a:pt x="1058591" y="812759"/>
                </a:cubicBezTo>
                <a:cubicBezTo>
                  <a:pt x="1054172" y="812759"/>
                  <a:pt x="1050556" y="811955"/>
                  <a:pt x="1047745" y="812759"/>
                </a:cubicBezTo>
                <a:cubicBezTo>
                  <a:pt x="1032478" y="819187"/>
                  <a:pt x="1017211" y="825615"/>
                  <a:pt x="1002748" y="832445"/>
                </a:cubicBezTo>
                <a:cubicBezTo>
                  <a:pt x="997123" y="835257"/>
                  <a:pt x="992704" y="840078"/>
                  <a:pt x="987883" y="844096"/>
                </a:cubicBezTo>
                <a:cubicBezTo>
                  <a:pt x="975026" y="854542"/>
                  <a:pt x="960965" y="862979"/>
                  <a:pt x="944894" y="867800"/>
                </a:cubicBezTo>
                <a:cubicBezTo>
                  <a:pt x="943689" y="868202"/>
                  <a:pt x="941680" y="866594"/>
                  <a:pt x="940073" y="865791"/>
                </a:cubicBezTo>
                <a:cubicBezTo>
                  <a:pt x="943287" y="852935"/>
                  <a:pt x="958956" y="852533"/>
                  <a:pt x="964581" y="841685"/>
                </a:cubicBezTo>
                <a:lnTo>
                  <a:pt x="963777" y="842087"/>
                </a:lnTo>
                <a:cubicBezTo>
                  <a:pt x="966991" y="839677"/>
                  <a:pt x="973821" y="836061"/>
                  <a:pt x="973419" y="834454"/>
                </a:cubicBezTo>
                <a:cubicBezTo>
                  <a:pt x="970205" y="823606"/>
                  <a:pt x="977035" y="817178"/>
                  <a:pt x="984669" y="815169"/>
                </a:cubicBezTo>
                <a:cubicBezTo>
                  <a:pt x="1003551" y="810750"/>
                  <a:pt x="1016809" y="798295"/>
                  <a:pt x="1031273" y="787850"/>
                </a:cubicBezTo>
                <a:cubicBezTo>
                  <a:pt x="1036496" y="784234"/>
                  <a:pt x="1042522" y="781823"/>
                  <a:pt x="1048147" y="778207"/>
                </a:cubicBezTo>
                <a:cubicBezTo>
                  <a:pt x="1050958" y="776199"/>
                  <a:pt x="1054574" y="774190"/>
                  <a:pt x="1056583" y="771378"/>
                </a:cubicBezTo>
                <a:cubicBezTo>
                  <a:pt x="1068636" y="754102"/>
                  <a:pt x="1084707" y="743254"/>
                  <a:pt x="1104394" y="736425"/>
                </a:cubicBezTo>
                <a:cubicBezTo>
                  <a:pt x="1113634" y="733210"/>
                  <a:pt x="1121268" y="725979"/>
                  <a:pt x="1129303" y="719952"/>
                </a:cubicBezTo>
                <a:cubicBezTo>
                  <a:pt x="1131915" y="717944"/>
                  <a:pt x="1134024" y="717642"/>
                  <a:pt x="1135931" y="718145"/>
                </a:cubicBezTo>
                <a:lnTo>
                  <a:pt x="1140838" y="720871"/>
                </a:lnTo>
                <a:lnTo>
                  <a:pt x="1139789" y="721921"/>
                </a:lnTo>
                <a:lnTo>
                  <a:pt x="1139750" y="721960"/>
                </a:lnTo>
                <a:lnTo>
                  <a:pt x="1139749" y="721961"/>
                </a:lnTo>
                <a:lnTo>
                  <a:pt x="1139789" y="721921"/>
                </a:lnTo>
                <a:lnTo>
                  <a:pt x="1140839" y="720872"/>
                </a:lnTo>
                <a:lnTo>
                  <a:pt x="1140838" y="720871"/>
                </a:lnTo>
                <a:lnTo>
                  <a:pt x="1140953" y="720756"/>
                </a:lnTo>
                <a:lnTo>
                  <a:pt x="1155806" y="716046"/>
                </a:lnTo>
                <a:lnTo>
                  <a:pt x="1137338" y="736023"/>
                </a:lnTo>
                <a:cubicBezTo>
                  <a:pt x="1143364" y="748879"/>
                  <a:pt x="1147381" y="751691"/>
                  <a:pt x="1155014" y="747674"/>
                </a:cubicBezTo>
                <a:cubicBezTo>
                  <a:pt x="1165460" y="742049"/>
                  <a:pt x="1175504" y="735621"/>
                  <a:pt x="1185547" y="728791"/>
                </a:cubicBezTo>
                <a:cubicBezTo>
                  <a:pt x="1192779" y="723568"/>
                  <a:pt x="1198805" y="715533"/>
                  <a:pt x="1208849" y="714730"/>
                </a:cubicBezTo>
                <a:cubicBezTo>
                  <a:pt x="1210456" y="714730"/>
                  <a:pt x="1212465" y="713524"/>
                  <a:pt x="1213670" y="712319"/>
                </a:cubicBezTo>
                <a:cubicBezTo>
                  <a:pt x="1225321" y="698659"/>
                  <a:pt x="1238579" y="687812"/>
                  <a:pt x="1254650" y="680178"/>
                </a:cubicBezTo>
                <a:cubicBezTo>
                  <a:pt x="1261480" y="664510"/>
                  <a:pt x="1275943" y="664911"/>
                  <a:pt x="1289201" y="664108"/>
                </a:cubicBezTo>
                <a:cubicBezTo>
                  <a:pt x="1290808" y="659086"/>
                  <a:pt x="1289704" y="656876"/>
                  <a:pt x="1287644" y="655721"/>
                </a:cubicBezTo>
                <a:lnTo>
                  <a:pt x="1281350" y="653941"/>
                </a:lnTo>
                <a:lnTo>
                  <a:pt x="1312905" y="632771"/>
                </a:lnTo>
                <a:cubicBezTo>
                  <a:pt x="1319736" y="628351"/>
                  <a:pt x="1327369" y="624334"/>
                  <a:pt x="1336207" y="627548"/>
                </a:cubicBezTo>
                <a:cubicBezTo>
                  <a:pt x="1341028" y="629155"/>
                  <a:pt x="1345046" y="628351"/>
                  <a:pt x="1348260" y="623932"/>
                </a:cubicBezTo>
                <a:cubicBezTo>
                  <a:pt x="1353483" y="616700"/>
                  <a:pt x="1362723" y="613084"/>
                  <a:pt x="1366741" y="604246"/>
                </a:cubicBezTo>
                <a:lnTo>
                  <a:pt x="1379937" y="600214"/>
                </a:lnTo>
                <a:lnTo>
                  <a:pt x="1380802" y="599024"/>
                </a:lnTo>
                <a:lnTo>
                  <a:pt x="1381205" y="599827"/>
                </a:lnTo>
                <a:lnTo>
                  <a:pt x="1379936" y="600215"/>
                </a:lnTo>
                <a:lnTo>
                  <a:pt x="1374375" y="607862"/>
                </a:lnTo>
                <a:cubicBezTo>
                  <a:pt x="1368348" y="618709"/>
                  <a:pt x="1371964" y="627146"/>
                  <a:pt x="1382008" y="634779"/>
                </a:cubicBezTo>
                <a:cubicBezTo>
                  <a:pt x="1395667" y="623932"/>
                  <a:pt x="1409729" y="614290"/>
                  <a:pt x="1422585" y="603040"/>
                </a:cubicBezTo>
                <a:cubicBezTo>
                  <a:pt x="1438656" y="588577"/>
                  <a:pt x="1455931" y="581345"/>
                  <a:pt x="1477626" y="587372"/>
                </a:cubicBezTo>
                <a:cubicBezTo>
                  <a:pt x="1486063" y="589782"/>
                  <a:pt x="1492089" y="586167"/>
                  <a:pt x="1496107" y="579337"/>
                </a:cubicBezTo>
                <a:cubicBezTo>
                  <a:pt x="1497714" y="576524"/>
                  <a:pt x="1496509" y="572507"/>
                  <a:pt x="1496911" y="569293"/>
                </a:cubicBezTo>
                <a:cubicBezTo>
                  <a:pt x="1492893" y="568891"/>
                  <a:pt x="1490081" y="568489"/>
                  <a:pt x="1487268" y="568489"/>
                </a:cubicBezTo>
                <a:cubicBezTo>
                  <a:pt x="1487268" y="566882"/>
                  <a:pt x="1486465" y="564873"/>
                  <a:pt x="1487268" y="564070"/>
                </a:cubicBezTo>
                <a:cubicBezTo>
                  <a:pt x="1491688" y="560454"/>
                  <a:pt x="1496107" y="557642"/>
                  <a:pt x="1500526" y="554428"/>
                </a:cubicBezTo>
                <a:cubicBezTo>
                  <a:pt x="1507356" y="549607"/>
                  <a:pt x="1514588" y="545589"/>
                  <a:pt x="1520614" y="540768"/>
                </a:cubicBezTo>
                <a:cubicBezTo>
                  <a:pt x="1530658" y="532733"/>
                  <a:pt x="1540301" y="525501"/>
                  <a:pt x="1552755" y="521483"/>
                </a:cubicBezTo>
                <a:cubicBezTo>
                  <a:pt x="1563603" y="518269"/>
                  <a:pt x="1574450" y="513448"/>
                  <a:pt x="1584897" y="508627"/>
                </a:cubicBezTo>
                <a:cubicBezTo>
                  <a:pt x="1594941" y="503806"/>
                  <a:pt x="1601369" y="492155"/>
                  <a:pt x="1610609" y="484522"/>
                </a:cubicBezTo>
                <a:cubicBezTo>
                  <a:pt x="1617439" y="478897"/>
                  <a:pt x="1625876" y="474076"/>
                  <a:pt x="1633912" y="470460"/>
                </a:cubicBezTo>
                <a:cubicBezTo>
                  <a:pt x="1648777" y="464434"/>
                  <a:pt x="1661633" y="456398"/>
                  <a:pt x="1671677" y="443944"/>
                </a:cubicBezTo>
                <a:cubicBezTo>
                  <a:pt x="1686140" y="458809"/>
                  <a:pt x="1692970" y="458407"/>
                  <a:pt x="1703818" y="442337"/>
                </a:cubicBezTo>
                <a:lnTo>
                  <a:pt x="1708544" y="436822"/>
                </a:lnTo>
                <a:lnTo>
                  <a:pt x="1710648" y="440328"/>
                </a:lnTo>
                <a:lnTo>
                  <a:pt x="1714264" y="436712"/>
                </a:lnTo>
                <a:lnTo>
                  <a:pt x="1737967" y="418231"/>
                </a:lnTo>
                <a:cubicBezTo>
                  <a:pt x="1748815" y="410196"/>
                  <a:pt x="1762073" y="412205"/>
                  <a:pt x="1774527" y="410598"/>
                </a:cubicBezTo>
                <a:cubicBezTo>
                  <a:pt x="1776938" y="410196"/>
                  <a:pt x="1780955" y="414214"/>
                  <a:pt x="1782964" y="416624"/>
                </a:cubicBezTo>
                <a:cubicBezTo>
                  <a:pt x="1787384" y="422651"/>
                  <a:pt x="1790999" y="429079"/>
                  <a:pt x="1795017" y="435105"/>
                </a:cubicBezTo>
                <a:cubicBezTo>
                  <a:pt x="1792205" y="443542"/>
                  <a:pt x="1788991" y="451979"/>
                  <a:pt x="1786982" y="460818"/>
                </a:cubicBezTo>
                <a:cubicBezTo>
                  <a:pt x="1785776" y="466442"/>
                  <a:pt x="1791401" y="471665"/>
                  <a:pt x="1797427" y="470460"/>
                </a:cubicBezTo>
                <a:cubicBezTo>
                  <a:pt x="1800240" y="470058"/>
                  <a:pt x="1803052" y="469656"/>
                  <a:pt x="1805061" y="468049"/>
                </a:cubicBezTo>
                <a:cubicBezTo>
                  <a:pt x="1816310" y="460014"/>
                  <a:pt x="1828363" y="452783"/>
                  <a:pt x="1837603" y="443140"/>
                </a:cubicBezTo>
                <a:cubicBezTo>
                  <a:pt x="1847647" y="432695"/>
                  <a:pt x="1857290" y="427070"/>
                  <a:pt x="1870949" y="432293"/>
                </a:cubicBezTo>
                <a:cubicBezTo>
                  <a:pt x="1886215" y="420642"/>
                  <a:pt x="1899073" y="406580"/>
                  <a:pt x="1917954" y="402563"/>
                </a:cubicBezTo>
                <a:cubicBezTo>
                  <a:pt x="1926794" y="394528"/>
                  <a:pt x="1937140" y="388401"/>
                  <a:pt x="1947133" y="381872"/>
                </a:cubicBezTo>
                <a:lnTo>
                  <a:pt x="1973779" y="359131"/>
                </a:lnTo>
                <a:lnTo>
                  <a:pt x="1979022" y="369618"/>
                </a:lnTo>
                <a:cubicBezTo>
                  <a:pt x="1983040" y="372832"/>
                  <a:pt x="1988665" y="374038"/>
                  <a:pt x="1993486" y="376047"/>
                </a:cubicBezTo>
                <a:cubicBezTo>
                  <a:pt x="2005536" y="370824"/>
                  <a:pt x="2016784" y="365601"/>
                  <a:pt x="2030042" y="359976"/>
                </a:cubicBezTo>
                <a:cubicBezTo>
                  <a:pt x="2032051" y="363592"/>
                  <a:pt x="2034060" y="367208"/>
                  <a:pt x="2036872" y="370422"/>
                </a:cubicBezTo>
                <a:cubicBezTo>
                  <a:pt x="2041693" y="376448"/>
                  <a:pt x="2047318" y="377654"/>
                  <a:pt x="2053746" y="374439"/>
                </a:cubicBezTo>
                <a:cubicBezTo>
                  <a:pt x="2057362" y="372632"/>
                  <a:pt x="2060576" y="369920"/>
                  <a:pt x="2064041" y="367861"/>
                </a:cubicBezTo>
                <a:lnTo>
                  <a:pt x="2074196" y="365570"/>
                </a:lnTo>
                <a:lnTo>
                  <a:pt x="2053244" y="385337"/>
                </a:lnTo>
                <a:cubicBezTo>
                  <a:pt x="2044807" y="390610"/>
                  <a:pt x="2035466" y="394327"/>
                  <a:pt x="2025623" y="396938"/>
                </a:cubicBezTo>
                <a:cubicBezTo>
                  <a:pt x="2006338" y="402161"/>
                  <a:pt x="1990272" y="412205"/>
                  <a:pt x="1973800" y="422651"/>
                </a:cubicBezTo>
                <a:cubicBezTo>
                  <a:pt x="1968577" y="425865"/>
                  <a:pt x="1961747" y="431088"/>
                  <a:pt x="1960943" y="436310"/>
                </a:cubicBezTo>
                <a:cubicBezTo>
                  <a:pt x="1958533" y="450372"/>
                  <a:pt x="1948489" y="455193"/>
                  <a:pt x="1937642" y="460818"/>
                </a:cubicBezTo>
                <a:cubicBezTo>
                  <a:pt x="1919963" y="470058"/>
                  <a:pt x="1905902" y="482513"/>
                  <a:pt x="1901483" y="503404"/>
                </a:cubicBezTo>
                <a:cubicBezTo>
                  <a:pt x="1899876" y="511038"/>
                  <a:pt x="1903894" y="515457"/>
                  <a:pt x="1911929" y="514252"/>
                </a:cubicBezTo>
                <a:cubicBezTo>
                  <a:pt x="1922776" y="512645"/>
                  <a:pt x="1933222" y="511038"/>
                  <a:pt x="1945677" y="509029"/>
                </a:cubicBezTo>
                <a:cubicBezTo>
                  <a:pt x="1949293" y="504208"/>
                  <a:pt x="1953712" y="498181"/>
                  <a:pt x="1958131" y="492155"/>
                </a:cubicBezTo>
                <a:cubicBezTo>
                  <a:pt x="1971791" y="472067"/>
                  <a:pt x="1992281" y="465237"/>
                  <a:pt x="2014775" y="463228"/>
                </a:cubicBezTo>
                <a:cubicBezTo>
                  <a:pt x="2020400" y="462827"/>
                  <a:pt x="2026024" y="464434"/>
                  <a:pt x="2029640" y="459211"/>
                </a:cubicBezTo>
                <a:cubicBezTo>
                  <a:pt x="2032854" y="454791"/>
                  <a:pt x="2035265" y="449970"/>
                  <a:pt x="2037274" y="445149"/>
                </a:cubicBezTo>
                <a:cubicBezTo>
                  <a:pt x="2038479" y="442739"/>
                  <a:pt x="2038479" y="440328"/>
                  <a:pt x="2038881" y="437917"/>
                </a:cubicBezTo>
                <a:cubicBezTo>
                  <a:pt x="2041693" y="437516"/>
                  <a:pt x="2043702" y="436712"/>
                  <a:pt x="2045309" y="437516"/>
                </a:cubicBezTo>
                <a:cubicBezTo>
                  <a:pt x="2062986" y="446354"/>
                  <a:pt x="2075039" y="437114"/>
                  <a:pt x="2085886" y="424258"/>
                </a:cubicBezTo>
                <a:cubicBezTo>
                  <a:pt x="2088699" y="420642"/>
                  <a:pt x="2091109" y="416624"/>
                  <a:pt x="2093520" y="412607"/>
                </a:cubicBezTo>
                <a:cubicBezTo>
                  <a:pt x="2095529" y="409794"/>
                  <a:pt x="2097136" y="405375"/>
                  <a:pt x="2100350" y="404170"/>
                </a:cubicBezTo>
                <a:cubicBezTo>
                  <a:pt x="2122447" y="395331"/>
                  <a:pt x="2126464" y="369217"/>
                  <a:pt x="2145347" y="357164"/>
                </a:cubicBezTo>
                <a:cubicBezTo>
                  <a:pt x="2146954" y="355959"/>
                  <a:pt x="2146954" y="349530"/>
                  <a:pt x="2145347" y="347923"/>
                </a:cubicBezTo>
                <a:cubicBezTo>
                  <a:pt x="2143338" y="345915"/>
                  <a:pt x="2138517" y="345513"/>
                  <a:pt x="2135705" y="346718"/>
                </a:cubicBezTo>
                <a:cubicBezTo>
                  <a:pt x="2126866" y="349932"/>
                  <a:pt x="2120036" y="355959"/>
                  <a:pt x="2114813" y="363994"/>
                </a:cubicBezTo>
                <a:cubicBezTo>
                  <a:pt x="2112001" y="368413"/>
                  <a:pt x="2107983" y="372029"/>
                  <a:pt x="2103564" y="376850"/>
                </a:cubicBezTo>
                <a:cubicBezTo>
                  <a:pt x="2095529" y="370020"/>
                  <a:pt x="2088699" y="364396"/>
                  <a:pt x="2081869" y="358369"/>
                </a:cubicBezTo>
                <a:lnTo>
                  <a:pt x="2082673" y="358771"/>
                </a:lnTo>
                <a:cubicBezTo>
                  <a:pt x="2099546" y="347923"/>
                  <a:pt x="2118429" y="339888"/>
                  <a:pt x="2132089" y="324220"/>
                </a:cubicBezTo>
                <a:cubicBezTo>
                  <a:pt x="2135705" y="320202"/>
                  <a:pt x="2141731" y="318997"/>
                  <a:pt x="2146552" y="316184"/>
                </a:cubicBezTo>
                <a:cubicBezTo>
                  <a:pt x="2158203" y="308953"/>
                  <a:pt x="2170256" y="301721"/>
                  <a:pt x="2181907" y="294489"/>
                </a:cubicBezTo>
                <a:cubicBezTo>
                  <a:pt x="2189139" y="290070"/>
                  <a:pt x="2194763" y="280830"/>
                  <a:pt x="2206013" y="285249"/>
                </a:cubicBezTo>
                <a:cubicBezTo>
                  <a:pt x="2208021" y="286052"/>
                  <a:pt x="2212842" y="282437"/>
                  <a:pt x="2214450" y="279624"/>
                </a:cubicBezTo>
                <a:cubicBezTo>
                  <a:pt x="2219270" y="270786"/>
                  <a:pt x="2222886" y="261545"/>
                  <a:pt x="2227306" y="251903"/>
                </a:cubicBezTo>
                <a:cubicBezTo>
                  <a:pt x="2232930" y="249894"/>
                  <a:pt x="2240965" y="249492"/>
                  <a:pt x="2244180" y="245073"/>
                </a:cubicBezTo>
                <a:cubicBezTo>
                  <a:pt x="2250206" y="237440"/>
                  <a:pt x="2253420" y="227797"/>
                  <a:pt x="2257840" y="219360"/>
                </a:cubicBezTo>
                <a:cubicBezTo>
                  <a:pt x="2264669" y="217352"/>
                  <a:pt x="2272303" y="215343"/>
                  <a:pt x="2279534" y="213334"/>
                </a:cubicBezTo>
                <a:cubicBezTo>
                  <a:pt x="2280338" y="220968"/>
                  <a:pt x="2282748" y="229404"/>
                  <a:pt x="2281141" y="237038"/>
                </a:cubicBezTo>
                <a:cubicBezTo>
                  <a:pt x="2277928" y="254715"/>
                  <a:pt x="2286364" y="267170"/>
                  <a:pt x="2296408" y="279223"/>
                </a:cubicBezTo>
                <a:cubicBezTo>
                  <a:pt x="2305247" y="289668"/>
                  <a:pt x="2313684" y="300516"/>
                  <a:pt x="2322121" y="310560"/>
                </a:cubicBezTo>
                <a:cubicBezTo>
                  <a:pt x="2330960" y="311765"/>
                  <a:pt x="2336584" y="308551"/>
                  <a:pt x="2341405" y="302123"/>
                </a:cubicBezTo>
                <a:cubicBezTo>
                  <a:pt x="2349842" y="290070"/>
                  <a:pt x="2359083" y="278821"/>
                  <a:pt x="2367922" y="267572"/>
                </a:cubicBezTo>
                <a:cubicBezTo>
                  <a:pt x="2380376" y="269179"/>
                  <a:pt x="2378769" y="282437"/>
                  <a:pt x="2388411" y="288061"/>
                </a:cubicBezTo>
                <a:cubicBezTo>
                  <a:pt x="2396446" y="288061"/>
                  <a:pt x="2406490" y="288061"/>
                  <a:pt x="2417740" y="288061"/>
                </a:cubicBezTo>
                <a:cubicBezTo>
                  <a:pt x="2423766" y="303328"/>
                  <a:pt x="2429792" y="316988"/>
                  <a:pt x="2417338" y="331853"/>
                </a:cubicBezTo>
                <a:cubicBezTo>
                  <a:pt x="2414927" y="334665"/>
                  <a:pt x="2415731" y="340290"/>
                  <a:pt x="2414927" y="344709"/>
                </a:cubicBezTo>
                <a:cubicBezTo>
                  <a:pt x="2426578" y="350736"/>
                  <a:pt x="2437828" y="347522"/>
                  <a:pt x="2448273" y="348325"/>
                </a:cubicBezTo>
                <a:lnTo>
                  <a:pt x="2447872" y="347923"/>
                </a:lnTo>
                <a:cubicBezTo>
                  <a:pt x="2451889" y="351941"/>
                  <a:pt x="2457112" y="355155"/>
                  <a:pt x="2459523" y="359574"/>
                </a:cubicBezTo>
                <a:cubicBezTo>
                  <a:pt x="2469165" y="378457"/>
                  <a:pt x="2486039" y="379261"/>
                  <a:pt x="2502109" y="374439"/>
                </a:cubicBezTo>
                <a:cubicBezTo>
                  <a:pt x="2515769" y="370422"/>
                  <a:pt x="2529027" y="369217"/>
                  <a:pt x="2543089" y="370020"/>
                </a:cubicBezTo>
                <a:cubicBezTo>
                  <a:pt x="2553133" y="370422"/>
                  <a:pt x="2561168" y="367610"/>
                  <a:pt x="2567997" y="360780"/>
                </a:cubicBezTo>
                <a:cubicBezTo>
                  <a:pt x="2578845" y="349530"/>
                  <a:pt x="2590898" y="339888"/>
                  <a:pt x="2596924" y="324220"/>
                </a:cubicBezTo>
                <a:cubicBezTo>
                  <a:pt x="2602147" y="310560"/>
                  <a:pt x="2615003" y="301721"/>
                  <a:pt x="2625449" y="292882"/>
                </a:cubicBezTo>
                <a:cubicBezTo>
                  <a:pt x="2647546" y="292481"/>
                  <a:pt x="2654376" y="311765"/>
                  <a:pt x="2668839" y="322613"/>
                </a:cubicBezTo>
                <a:cubicBezTo>
                  <a:pt x="2661607" y="328639"/>
                  <a:pt x="2654376" y="334264"/>
                  <a:pt x="2647546" y="339888"/>
                </a:cubicBezTo>
                <a:cubicBezTo>
                  <a:pt x="2647144" y="347923"/>
                  <a:pt x="2649555" y="356360"/>
                  <a:pt x="2641118" y="362387"/>
                </a:cubicBezTo>
                <a:cubicBezTo>
                  <a:pt x="2635895" y="366003"/>
                  <a:pt x="2637100" y="372431"/>
                  <a:pt x="2640314" y="377252"/>
                </a:cubicBezTo>
                <a:cubicBezTo>
                  <a:pt x="2643930" y="383278"/>
                  <a:pt x="2649153" y="386492"/>
                  <a:pt x="2656385" y="385287"/>
                </a:cubicBezTo>
                <a:cubicBezTo>
                  <a:pt x="2662813" y="384082"/>
                  <a:pt x="2669241" y="382876"/>
                  <a:pt x="2675267" y="381671"/>
                </a:cubicBezTo>
                <a:cubicBezTo>
                  <a:pt x="2690132" y="378859"/>
                  <a:pt x="2700578" y="370422"/>
                  <a:pt x="2705801" y="356360"/>
                </a:cubicBezTo>
                <a:cubicBezTo>
                  <a:pt x="2708613" y="349129"/>
                  <a:pt x="2712229" y="344308"/>
                  <a:pt x="2717452" y="338683"/>
                </a:cubicBezTo>
                <a:cubicBezTo>
                  <a:pt x="2723880" y="331853"/>
                  <a:pt x="2727094" y="321407"/>
                  <a:pt x="2731915" y="311765"/>
                </a:cubicBezTo>
                <a:cubicBezTo>
                  <a:pt x="2739951" y="309355"/>
                  <a:pt x="2748789" y="306542"/>
                  <a:pt x="2758833" y="303328"/>
                </a:cubicBezTo>
                <a:cubicBezTo>
                  <a:pt x="2760440" y="286454"/>
                  <a:pt x="2770083" y="275607"/>
                  <a:pt x="2787358" y="271589"/>
                </a:cubicBezTo>
                <a:cubicBezTo>
                  <a:pt x="2793786" y="269982"/>
                  <a:pt x="2799411" y="267572"/>
                  <a:pt x="2805839" y="265563"/>
                </a:cubicBezTo>
                <a:cubicBezTo>
                  <a:pt x="2825927" y="258733"/>
                  <a:pt x="2829945" y="253510"/>
                  <a:pt x="2833159" y="230208"/>
                </a:cubicBezTo>
                <a:cubicBezTo>
                  <a:pt x="2824320" y="224182"/>
                  <a:pt x="2815481" y="217753"/>
                  <a:pt x="2806241" y="211325"/>
                </a:cubicBezTo>
                <a:cubicBezTo>
                  <a:pt x="2809053" y="199674"/>
                  <a:pt x="2811464" y="189229"/>
                  <a:pt x="2813874" y="178381"/>
                </a:cubicBezTo>
                <a:cubicBezTo>
                  <a:pt x="2807044" y="169944"/>
                  <a:pt x="2797402" y="166328"/>
                  <a:pt x="2788162" y="162712"/>
                </a:cubicBezTo>
                <a:cubicBezTo>
                  <a:pt x="2778921" y="159097"/>
                  <a:pt x="2769681" y="154275"/>
                  <a:pt x="2759637" y="151865"/>
                </a:cubicBezTo>
                <a:cubicBezTo>
                  <a:pt x="2749191" y="149053"/>
                  <a:pt x="2738344" y="147847"/>
                  <a:pt x="2725487" y="145437"/>
                </a:cubicBezTo>
                <a:cubicBezTo>
                  <a:pt x="2723076" y="143428"/>
                  <a:pt x="2719461" y="139410"/>
                  <a:pt x="2715041" y="136196"/>
                </a:cubicBezTo>
                <a:cubicBezTo>
                  <a:pt x="2710622" y="132982"/>
                  <a:pt x="2705801" y="130572"/>
                  <a:pt x="2700980" y="127759"/>
                </a:cubicBezTo>
                <a:lnTo>
                  <a:pt x="2699041" y="106041"/>
                </a:lnTo>
                <a:close/>
                <a:moveTo>
                  <a:pt x="2694149" y="102850"/>
                </a:moveTo>
                <a:lnTo>
                  <a:pt x="2694551" y="104055"/>
                </a:lnTo>
                <a:lnTo>
                  <a:pt x="2694149" y="104859"/>
                </a:lnTo>
                <a:close/>
                <a:moveTo>
                  <a:pt x="2721870" y="72718"/>
                </a:moveTo>
                <a:cubicBezTo>
                  <a:pt x="2741556" y="74325"/>
                  <a:pt x="2756019" y="75530"/>
                  <a:pt x="2769679" y="76334"/>
                </a:cubicBezTo>
                <a:cubicBezTo>
                  <a:pt x="2777313" y="83164"/>
                  <a:pt x="2776911" y="89592"/>
                  <a:pt x="2770081" y="97225"/>
                </a:cubicBezTo>
                <a:cubicBezTo>
                  <a:pt x="2759635" y="97225"/>
                  <a:pt x="2747984" y="97225"/>
                  <a:pt x="2733521" y="97225"/>
                </a:cubicBezTo>
                <a:cubicBezTo>
                  <a:pt x="2730709" y="91199"/>
                  <a:pt x="2727093" y="83565"/>
                  <a:pt x="2721870" y="72718"/>
                </a:cubicBezTo>
                <a:close/>
                <a:moveTo>
                  <a:pt x="2914313" y="15668"/>
                </a:moveTo>
                <a:cubicBezTo>
                  <a:pt x="2925964" y="28926"/>
                  <a:pt x="2917527" y="49416"/>
                  <a:pt x="2931991" y="61469"/>
                </a:cubicBezTo>
                <a:cubicBezTo>
                  <a:pt x="2925964" y="76735"/>
                  <a:pt x="2923152" y="93609"/>
                  <a:pt x="2910697" y="107269"/>
                </a:cubicBezTo>
                <a:cubicBezTo>
                  <a:pt x="2908287" y="104457"/>
                  <a:pt x="2905474" y="102448"/>
                  <a:pt x="2905474" y="100841"/>
                </a:cubicBezTo>
                <a:cubicBezTo>
                  <a:pt x="2912304" y="73521"/>
                  <a:pt x="2905876" y="46202"/>
                  <a:pt x="2904671" y="16472"/>
                </a:cubicBezTo>
                <a:cubicBezTo>
                  <a:pt x="2909090" y="16070"/>
                  <a:pt x="2911903" y="16070"/>
                  <a:pt x="2914313" y="15668"/>
                </a:cubicBezTo>
                <a:close/>
                <a:moveTo>
                  <a:pt x="2930384" y="0"/>
                </a:moveTo>
                <a:lnTo>
                  <a:pt x="2931991" y="0"/>
                </a:lnTo>
                <a:lnTo>
                  <a:pt x="2930786" y="1607"/>
                </a:lnTo>
                <a:close/>
              </a:path>
            </a:pathLst>
          </a:custGeom>
        </p:spPr>
      </p:pic>
      <p:grpSp>
        <p:nvGrpSpPr>
          <p:cNvPr id="175" name="Group 174">
            <a:extLst>
              <a:ext uri="{FF2B5EF4-FFF2-40B4-BE49-F238E27FC236}">
                <a16:creationId xmlns:a16="http://schemas.microsoft.com/office/drawing/2014/main" id="{50E371B6-65AE-10AD-B49D-B06872103D5C}"/>
              </a:ext>
            </a:extLst>
          </p:cNvPr>
          <p:cNvGrpSpPr/>
          <p:nvPr/>
        </p:nvGrpSpPr>
        <p:grpSpPr>
          <a:xfrm>
            <a:off x="3290680" y="1081551"/>
            <a:ext cx="5417957" cy="3603005"/>
            <a:chOff x="9946434" y="2273932"/>
            <a:chExt cx="3491372" cy="1883260"/>
          </a:xfrm>
        </p:grpSpPr>
        <p:sp>
          <p:nvSpPr>
            <p:cNvPr id="176" name="Rectangle: Rounded Corners 175">
              <a:extLst>
                <a:ext uri="{FF2B5EF4-FFF2-40B4-BE49-F238E27FC236}">
                  <a16:creationId xmlns:a16="http://schemas.microsoft.com/office/drawing/2014/main" id="{41F998D7-406D-8A54-BDC0-329640EB23B0}"/>
                </a:ext>
              </a:extLst>
            </p:cNvPr>
            <p:cNvSpPr/>
            <p:nvPr/>
          </p:nvSpPr>
          <p:spPr>
            <a:xfrm>
              <a:off x="9946434" y="2548610"/>
              <a:ext cx="3491372" cy="1608582"/>
            </a:xfrm>
            <a:prstGeom prst="roundRect">
              <a:avLst>
                <a:gd name="adj" fmla="val 4177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76200" dist="50800" dir="5400000" algn="t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graphicFrame>
          <p:nvGraphicFramePr>
            <p:cNvPr id="177" name="Chart 176">
              <a:extLst>
                <a:ext uri="{FF2B5EF4-FFF2-40B4-BE49-F238E27FC236}">
                  <a16:creationId xmlns:a16="http://schemas.microsoft.com/office/drawing/2014/main" id="{C096AF59-E55F-DDB6-7233-6DAB409C90C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55232403"/>
                </p:ext>
              </p:extLst>
            </p:nvPr>
          </p:nvGraphicFramePr>
          <p:xfrm>
            <a:off x="10355392" y="2273932"/>
            <a:ext cx="1363008" cy="14222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3360430F-A825-9591-FAAC-00A9EBBDFE6E}"/>
              </a:ext>
            </a:extLst>
          </p:cNvPr>
          <p:cNvSpPr txBox="1"/>
          <p:nvPr/>
        </p:nvSpPr>
        <p:spPr>
          <a:xfrm>
            <a:off x="3431621" y="1739427"/>
            <a:ext cx="3533509" cy="215444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defTabSz="1218987"/>
            <a:r>
              <a:rPr lang="en-US" sz="1400" b="1" dirty="0">
                <a:solidFill>
                  <a:prstClr val="black"/>
                </a:solidFill>
                <a:latin typeface="Segoe UI Light"/>
              </a:rPr>
              <a:t>Target Bands &amp; Completion</a:t>
            </a:r>
          </a:p>
        </p:txBody>
      </p: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3D7EFB6E-E886-2C1B-431D-E688AF3CFE78}"/>
              </a:ext>
            </a:extLst>
          </p:cNvPr>
          <p:cNvGrpSpPr/>
          <p:nvPr/>
        </p:nvGrpSpPr>
        <p:grpSpPr>
          <a:xfrm>
            <a:off x="3470459" y="2020279"/>
            <a:ext cx="4939433" cy="2584870"/>
            <a:chOff x="3366825" y="1591650"/>
            <a:chExt cx="4939433" cy="2584870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89911D18-80C3-5864-15CB-D920F94ABC4C}"/>
                </a:ext>
              </a:extLst>
            </p:cNvPr>
            <p:cNvGrpSpPr/>
            <p:nvPr/>
          </p:nvGrpSpPr>
          <p:grpSpPr>
            <a:xfrm>
              <a:off x="3366825" y="1591650"/>
              <a:ext cx="4939433" cy="2584870"/>
              <a:chOff x="155907" y="1633102"/>
              <a:chExt cx="3499111" cy="2112463"/>
            </a:xfrm>
          </p:grpSpPr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2CDEFE3A-9242-462A-3E27-872BACFB5369}"/>
                  </a:ext>
                </a:extLst>
              </p:cNvPr>
              <p:cNvGrpSpPr/>
              <p:nvPr/>
            </p:nvGrpSpPr>
            <p:grpSpPr>
              <a:xfrm>
                <a:off x="155907" y="2295544"/>
                <a:ext cx="857607" cy="843652"/>
                <a:chOff x="155907" y="2295544"/>
                <a:chExt cx="857607" cy="843652"/>
              </a:xfrm>
            </p:grpSpPr>
            <p:grpSp>
              <p:nvGrpSpPr>
                <p:cNvPr id="113" name="Group 112">
                  <a:extLst>
                    <a:ext uri="{FF2B5EF4-FFF2-40B4-BE49-F238E27FC236}">
                      <a16:creationId xmlns:a16="http://schemas.microsoft.com/office/drawing/2014/main" id="{FEF2275E-CB5E-1121-E631-A03B5033E3F5}"/>
                    </a:ext>
                  </a:extLst>
                </p:cNvPr>
                <p:cNvGrpSpPr/>
                <p:nvPr/>
              </p:nvGrpSpPr>
              <p:grpSpPr>
                <a:xfrm>
                  <a:off x="155907" y="2295544"/>
                  <a:ext cx="857607" cy="560541"/>
                  <a:chOff x="573353" y="1411583"/>
                  <a:chExt cx="857607" cy="560541"/>
                </a:xfrm>
              </p:grpSpPr>
              <p:grpSp>
                <p:nvGrpSpPr>
                  <p:cNvPr id="109" name="Group 108">
                    <a:extLst>
                      <a:ext uri="{FF2B5EF4-FFF2-40B4-BE49-F238E27FC236}">
                        <a16:creationId xmlns:a16="http://schemas.microsoft.com/office/drawing/2014/main" id="{034BB2C1-AEC9-9BEF-6D91-E21BF60CCFDA}"/>
                      </a:ext>
                    </a:extLst>
                  </p:cNvPr>
                  <p:cNvGrpSpPr/>
                  <p:nvPr/>
                </p:nvGrpSpPr>
                <p:grpSpPr>
                  <a:xfrm>
                    <a:off x="760010" y="1411583"/>
                    <a:ext cx="510499" cy="560541"/>
                    <a:chOff x="9931820" y="1226004"/>
                    <a:chExt cx="797349" cy="932146"/>
                  </a:xfrm>
                  <a:solidFill>
                    <a:srgbClr val="E35A35"/>
                  </a:solidFill>
                </p:grpSpPr>
                <p:sp>
                  <p:nvSpPr>
                    <p:cNvPr id="110" name="Isosceles Triangle 109">
                      <a:extLst>
                        <a:ext uri="{FF2B5EF4-FFF2-40B4-BE49-F238E27FC236}">
                          <a16:creationId xmlns:a16="http://schemas.microsoft.com/office/drawing/2014/main" id="{FCBDAC04-A704-6224-4594-67EDA67383AF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10055247" y="1909696"/>
                      <a:ext cx="550494" cy="248454"/>
                    </a:xfrm>
                    <a:prstGeom prst="triangle">
                      <a:avLst/>
                    </a:prstGeom>
                    <a:solidFill>
                      <a:srgbClr val="D6584D"/>
                    </a:soli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1218987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1" name="Oval 110">
                      <a:extLst>
                        <a:ext uri="{FF2B5EF4-FFF2-40B4-BE49-F238E27FC236}">
                          <a16:creationId xmlns:a16="http://schemas.microsoft.com/office/drawing/2014/main" id="{BDC0DEB8-946E-4F26-06E1-15528CF9BC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31820" y="1226004"/>
                      <a:ext cx="797349" cy="797349"/>
                    </a:xfrm>
                    <a:prstGeom prst="ellipse">
                      <a:avLst/>
                    </a:prstGeom>
                    <a:solidFill>
                      <a:srgbClr val="D6584D"/>
                    </a:soli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1218987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12" name="TextBox 111">
                    <a:extLst>
                      <a:ext uri="{FF2B5EF4-FFF2-40B4-BE49-F238E27FC236}">
                        <a16:creationId xmlns:a16="http://schemas.microsoft.com/office/drawing/2014/main" id="{FF497AA5-EA81-CF4D-A7A7-4ECAFF17195A}"/>
                      </a:ext>
                    </a:extLst>
                  </p:cNvPr>
                  <p:cNvSpPr txBox="1"/>
                  <p:nvPr/>
                </p:nvSpPr>
                <p:spPr>
                  <a:xfrm>
                    <a:off x="573353" y="1486861"/>
                    <a:ext cx="857607" cy="30777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spAutoFit/>
                  </a:bodyPr>
                  <a:lstStyle/>
                  <a:p>
                    <a:pPr algn="ctr" defTabSz="1218987"/>
                    <a:r>
                      <a:rPr lang="en-IN" sz="2000" b="1" dirty="0">
                        <a:solidFill>
                          <a:prstClr val="white"/>
                        </a:solidFill>
                        <a:latin typeface="Segoe UI"/>
                      </a:rPr>
                      <a:t>G</a:t>
                    </a:r>
                    <a:endParaRPr lang="en-IN" sz="2000" dirty="0">
                      <a:solidFill>
                        <a:prstClr val="white"/>
                      </a:solidFill>
                      <a:latin typeface="Segoe UI Light"/>
                    </a:endParaRPr>
                  </a:p>
                </p:txBody>
              </p:sp>
            </p:grpSp>
            <p:sp>
              <p:nvSpPr>
                <p:cNvPr id="134" name="TextBox 133">
                  <a:extLst>
                    <a:ext uri="{FF2B5EF4-FFF2-40B4-BE49-F238E27FC236}">
                      <a16:creationId xmlns:a16="http://schemas.microsoft.com/office/drawing/2014/main" id="{AEF724D6-E500-55C4-75E5-43296B91E825}"/>
                    </a:ext>
                  </a:extLst>
                </p:cNvPr>
                <p:cNvSpPr txBox="1"/>
                <p:nvPr/>
              </p:nvSpPr>
              <p:spPr>
                <a:xfrm>
                  <a:off x="471467" y="2748462"/>
                  <a:ext cx="466306" cy="39073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defTabSz="1218987"/>
                  <a:r>
                    <a:rPr lang="en-US" sz="1600" b="1" dirty="0">
                      <a:solidFill>
                        <a:srgbClr val="3B6DAB"/>
                      </a:solidFill>
                      <a:latin typeface="Segoe UI"/>
                    </a:rPr>
                    <a:t>588</a:t>
                  </a:r>
                  <a:endParaRPr lang="en-IN" sz="1600" b="1" dirty="0">
                    <a:solidFill>
                      <a:srgbClr val="3B6DAB"/>
                    </a:solidFill>
                    <a:latin typeface="Segoe UI"/>
                  </a:endParaRPr>
                </a:p>
              </p:txBody>
            </p:sp>
          </p:grp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15AAA57E-604F-B14F-E2B7-19D1A66C7016}"/>
                  </a:ext>
                </a:extLst>
              </p:cNvPr>
              <p:cNvGrpSpPr/>
              <p:nvPr/>
            </p:nvGrpSpPr>
            <p:grpSpPr>
              <a:xfrm>
                <a:off x="774040" y="2114892"/>
                <a:ext cx="857607" cy="852751"/>
                <a:chOff x="774040" y="2114892"/>
                <a:chExt cx="857607" cy="852751"/>
              </a:xfrm>
            </p:grpSpPr>
            <p:grpSp>
              <p:nvGrpSpPr>
                <p:cNvPr id="114" name="Group 113">
                  <a:extLst>
                    <a:ext uri="{FF2B5EF4-FFF2-40B4-BE49-F238E27FC236}">
                      <a16:creationId xmlns:a16="http://schemas.microsoft.com/office/drawing/2014/main" id="{18602B4F-572A-E96C-622E-437F9EEB68F5}"/>
                    </a:ext>
                  </a:extLst>
                </p:cNvPr>
                <p:cNvGrpSpPr/>
                <p:nvPr/>
              </p:nvGrpSpPr>
              <p:grpSpPr>
                <a:xfrm>
                  <a:off x="774040" y="2114892"/>
                  <a:ext cx="857607" cy="560536"/>
                  <a:chOff x="573353" y="1411581"/>
                  <a:chExt cx="857607" cy="560536"/>
                </a:xfrm>
              </p:grpSpPr>
              <p:grpSp>
                <p:nvGrpSpPr>
                  <p:cNvPr id="115" name="Group 114">
                    <a:extLst>
                      <a:ext uri="{FF2B5EF4-FFF2-40B4-BE49-F238E27FC236}">
                        <a16:creationId xmlns:a16="http://schemas.microsoft.com/office/drawing/2014/main" id="{160063E9-F147-857D-CBF2-BF1388489887}"/>
                      </a:ext>
                    </a:extLst>
                  </p:cNvPr>
                  <p:cNvGrpSpPr/>
                  <p:nvPr/>
                </p:nvGrpSpPr>
                <p:grpSpPr>
                  <a:xfrm>
                    <a:off x="760010" y="1411581"/>
                    <a:ext cx="510499" cy="560536"/>
                    <a:chOff x="9931820" y="1226010"/>
                    <a:chExt cx="797349" cy="932140"/>
                  </a:xfrm>
                  <a:solidFill>
                    <a:srgbClr val="E35A35"/>
                  </a:solidFill>
                </p:grpSpPr>
                <p:sp>
                  <p:nvSpPr>
                    <p:cNvPr id="117" name="Isosceles Triangle 116">
                      <a:extLst>
                        <a:ext uri="{FF2B5EF4-FFF2-40B4-BE49-F238E27FC236}">
                          <a16:creationId xmlns:a16="http://schemas.microsoft.com/office/drawing/2014/main" id="{85628DF4-C5B9-ACA2-744F-583BE2ACAEDC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10055247" y="1909696"/>
                      <a:ext cx="550494" cy="248454"/>
                    </a:xfrm>
                    <a:prstGeom prst="triangle">
                      <a:avLst/>
                    </a:prstGeom>
                    <a:solidFill>
                      <a:srgbClr val="D6584D"/>
                    </a:soli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1218987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8" name="Oval 117">
                      <a:extLst>
                        <a:ext uri="{FF2B5EF4-FFF2-40B4-BE49-F238E27FC236}">
                          <a16:creationId xmlns:a16="http://schemas.microsoft.com/office/drawing/2014/main" id="{569995FF-5A06-87A1-FF60-6F4D61E2BC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31820" y="1226010"/>
                      <a:ext cx="797349" cy="797350"/>
                    </a:xfrm>
                    <a:prstGeom prst="ellipse">
                      <a:avLst/>
                    </a:prstGeom>
                    <a:solidFill>
                      <a:srgbClr val="D6584D"/>
                    </a:soli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1218987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16" name="TextBox 115">
                    <a:extLst>
                      <a:ext uri="{FF2B5EF4-FFF2-40B4-BE49-F238E27FC236}">
                        <a16:creationId xmlns:a16="http://schemas.microsoft.com/office/drawing/2014/main" id="{37CAEC9A-E00F-0CCA-CBB9-C61EC8410D77}"/>
                      </a:ext>
                    </a:extLst>
                  </p:cNvPr>
                  <p:cNvSpPr txBox="1"/>
                  <p:nvPr/>
                </p:nvSpPr>
                <p:spPr>
                  <a:xfrm>
                    <a:off x="573353" y="1486861"/>
                    <a:ext cx="857607" cy="30777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spAutoFit/>
                  </a:bodyPr>
                  <a:lstStyle/>
                  <a:p>
                    <a:pPr algn="ctr" defTabSz="1218987"/>
                    <a:r>
                      <a:rPr lang="en-IN" sz="2000" b="1" dirty="0">
                        <a:solidFill>
                          <a:prstClr val="white"/>
                        </a:solidFill>
                        <a:latin typeface="Segoe UI"/>
                      </a:rPr>
                      <a:t>H</a:t>
                    </a:r>
                    <a:endParaRPr lang="en-IN" sz="2000" dirty="0">
                      <a:solidFill>
                        <a:prstClr val="white"/>
                      </a:solidFill>
                      <a:latin typeface="Segoe UI Light"/>
                    </a:endParaRPr>
                  </a:p>
                </p:txBody>
              </p:sp>
            </p:grpSp>
            <p:sp>
              <p:nvSpPr>
                <p:cNvPr id="135" name="TextBox 134">
                  <a:extLst>
                    <a:ext uri="{FF2B5EF4-FFF2-40B4-BE49-F238E27FC236}">
                      <a16:creationId xmlns:a16="http://schemas.microsoft.com/office/drawing/2014/main" id="{E458EB82-AE9E-3176-9F81-C45CC2D75F30}"/>
                    </a:ext>
                  </a:extLst>
                </p:cNvPr>
                <p:cNvSpPr txBox="1"/>
                <p:nvPr/>
              </p:nvSpPr>
              <p:spPr>
                <a:xfrm>
                  <a:off x="1107333" y="2576909"/>
                  <a:ext cx="466306" cy="39073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defTabSz="1218987"/>
                  <a:r>
                    <a:rPr lang="en-US" sz="1600" b="1" dirty="0">
                      <a:solidFill>
                        <a:srgbClr val="3B6DAB"/>
                      </a:solidFill>
                      <a:latin typeface="Segoe UI"/>
                    </a:rPr>
                    <a:t>338</a:t>
                  </a:r>
                  <a:endParaRPr lang="en-IN" sz="1600" b="1" dirty="0">
                    <a:solidFill>
                      <a:srgbClr val="3B6DAB"/>
                    </a:solidFill>
                    <a:latin typeface="Segoe UI"/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D3E90D15-DEAF-0FBE-E452-0B32FB2D3641}"/>
                  </a:ext>
                </a:extLst>
              </p:cNvPr>
              <p:cNvGrpSpPr/>
              <p:nvPr/>
            </p:nvGrpSpPr>
            <p:grpSpPr>
              <a:xfrm>
                <a:off x="1413586" y="1965961"/>
                <a:ext cx="857607" cy="844740"/>
                <a:chOff x="1413586" y="1965961"/>
                <a:chExt cx="857607" cy="844740"/>
              </a:xfrm>
            </p:grpSpPr>
            <p:grpSp>
              <p:nvGrpSpPr>
                <p:cNvPr id="119" name="Group 118">
                  <a:extLst>
                    <a:ext uri="{FF2B5EF4-FFF2-40B4-BE49-F238E27FC236}">
                      <a16:creationId xmlns:a16="http://schemas.microsoft.com/office/drawing/2014/main" id="{A6306DFB-74AE-C7FB-CEA8-0285F941CDD5}"/>
                    </a:ext>
                  </a:extLst>
                </p:cNvPr>
                <p:cNvGrpSpPr/>
                <p:nvPr/>
              </p:nvGrpSpPr>
              <p:grpSpPr>
                <a:xfrm>
                  <a:off x="1413586" y="1965961"/>
                  <a:ext cx="857607" cy="560537"/>
                  <a:chOff x="573353" y="1411584"/>
                  <a:chExt cx="857607" cy="560537"/>
                </a:xfrm>
              </p:grpSpPr>
              <p:grpSp>
                <p:nvGrpSpPr>
                  <p:cNvPr id="120" name="Group 119">
                    <a:extLst>
                      <a:ext uri="{FF2B5EF4-FFF2-40B4-BE49-F238E27FC236}">
                        <a16:creationId xmlns:a16="http://schemas.microsoft.com/office/drawing/2014/main" id="{A26E70B6-3DCD-ECD5-A084-C2153CEED51D}"/>
                      </a:ext>
                    </a:extLst>
                  </p:cNvPr>
                  <p:cNvGrpSpPr/>
                  <p:nvPr/>
                </p:nvGrpSpPr>
                <p:grpSpPr>
                  <a:xfrm>
                    <a:off x="760010" y="1411584"/>
                    <a:ext cx="510499" cy="560537"/>
                    <a:chOff x="9931824" y="1226010"/>
                    <a:chExt cx="797349" cy="932140"/>
                  </a:xfrm>
                  <a:solidFill>
                    <a:srgbClr val="E35A35"/>
                  </a:solidFill>
                </p:grpSpPr>
                <p:sp>
                  <p:nvSpPr>
                    <p:cNvPr id="122" name="Isosceles Triangle 121">
                      <a:extLst>
                        <a:ext uri="{FF2B5EF4-FFF2-40B4-BE49-F238E27FC236}">
                          <a16:creationId xmlns:a16="http://schemas.microsoft.com/office/drawing/2014/main" id="{6F98A2A7-8EE1-9F01-A003-EB220E18D119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10055247" y="1909696"/>
                      <a:ext cx="550494" cy="248454"/>
                    </a:xfrm>
                    <a:prstGeom prst="triangle">
                      <a:avLst/>
                    </a:prstGeom>
                    <a:solidFill>
                      <a:srgbClr val="D6584D"/>
                    </a:soli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1218987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23" name="Oval 122">
                      <a:extLst>
                        <a:ext uri="{FF2B5EF4-FFF2-40B4-BE49-F238E27FC236}">
                          <a16:creationId xmlns:a16="http://schemas.microsoft.com/office/drawing/2014/main" id="{DD6449D2-44EF-DC0B-9029-1FE00CC010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31824" y="1226010"/>
                      <a:ext cx="797349" cy="797349"/>
                    </a:xfrm>
                    <a:prstGeom prst="ellipse">
                      <a:avLst/>
                    </a:prstGeom>
                    <a:solidFill>
                      <a:srgbClr val="D6584D"/>
                    </a:soli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1218987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21" name="TextBox 120">
                    <a:extLst>
                      <a:ext uri="{FF2B5EF4-FFF2-40B4-BE49-F238E27FC236}">
                        <a16:creationId xmlns:a16="http://schemas.microsoft.com/office/drawing/2014/main" id="{AF9C7205-5A55-7169-9D8B-C9E291698078}"/>
                      </a:ext>
                    </a:extLst>
                  </p:cNvPr>
                  <p:cNvSpPr txBox="1"/>
                  <p:nvPr/>
                </p:nvSpPr>
                <p:spPr>
                  <a:xfrm>
                    <a:off x="573353" y="1486861"/>
                    <a:ext cx="857607" cy="30777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spAutoFit/>
                  </a:bodyPr>
                  <a:lstStyle/>
                  <a:p>
                    <a:pPr algn="ctr" defTabSz="1218987"/>
                    <a:r>
                      <a:rPr lang="en-IN" sz="2000" b="1" dirty="0">
                        <a:solidFill>
                          <a:prstClr val="white"/>
                        </a:solidFill>
                        <a:latin typeface="Segoe UI"/>
                      </a:rPr>
                      <a:t>I</a:t>
                    </a:r>
                    <a:endParaRPr lang="en-IN" sz="2000" dirty="0">
                      <a:solidFill>
                        <a:prstClr val="white"/>
                      </a:solidFill>
                      <a:latin typeface="Segoe UI Light"/>
                    </a:endParaRPr>
                  </a:p>
                </p:txBody>
              </p:sp>
            </p:grpSp>
            <p:sp>
              <p:nvSpPr>
                <p:cNvPr id="136" name="TextBox 135">
                  <a:extLst>
                    <a:ext uri="{FF2B5EF4-FFF2-40B4-BE49-F238E27FC236}">
                      <a16:creationId xmlns:a16="http://schemas.microsoft.com/office/drawing/2014/main" id="{12A0D89F-B5CA-95F1-00AA-67156B9829D6}"/>
                    </a:ext>
                  </a:extLst>
                </p:cNvPr>
                <p:cNvSpPr txBox="1"/>
                <p:nvPr/>
              </p:nvSpPr>
              <p:spPr>
                <a:xfrm>
                  <a:off x="1742032" y="2419967"/>
                  <a:ext cx="466306" cy="39073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defTabSz="1218987"/>
                  <a:r>
                    <a:rPr lang="en-US" sz="1600" b="1" dirty="0">
                      <a:solidFill>
                        <a:srgbClr val="3B6DAB"/>
                      </a:solidFill>
                      <a:latin typeface="Segoe UI"/>
                    </a:rPr>
                    <a:t>108</a:t>
                  </a:r>
                  <a:endParaRPr lang="en-IN" sz="1600" b="1" dirty="0">
                    <a:solidFill>
                      <a:srgbClr val="3B6DAB"/>
                    </a:solidFill>
                    <a:latin typeface="Segoe UI"/>
                  </a:endParaRPr>
                </a:p>
              </p:txBody>
            </p:sp>
          </p:grpSp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398F1F3D-E842-A407-59C5-EF712B753295}"/>
                  </a:ext>
                </a:extLst>
              </p:cNvPr>
              <p:cNvGrpSpPr/>
              <p:nvPr/>
            </p:nvGrpSpPr>
            <p:grpSpPr>
              <a:xfrm>
                <a:off x="2031902" y="1810281"/>
                <a:ext cx="857607" cy="868148"/>
                <a:chOff x="2031902" y="1810281"/>
                <a:chExt cx="857607" cy="868148"/>
              </a:xfrm>
            </p:grpSpPr>
            <p:grpSp>
              <p:nvGrpSpPr>
                <p:cNvPr id="124" name="Group 123">
                  <a:extLst>
                    <a:ext uri="{FF2B5EF4-FFF2-40B4-BE49-F238E27FC236}">
                      <a16:creationId xmlns:a16="http://schemas.microsoft.com/office/drawing/2014/main" id="{74F8295B-91CA-5B3C-8FA4-D9D198996339}"/>
                    </a:ext>
                  </a:extLst>
                </p:cNvPr>
                <p:cNvGrpSpPr/>
                <p:nvPr/>
              </p:nvGrpSpPr>
              <p:grpSpPr>
                <a:xfrm>
                  <a:off x="2031902" y="1810281"/>
                  <a:ext cx="857607" cy="560541"/>
                  <a:chOff x="573353" y="1411583"/>
                  <a:chExt cx="857607" cy="560541"/>
                </a:xfrm>
              </p:grpSpPr>
              <p:grpSp>
                <p:nvGrpSpPr>
                  <p:cNvPr id="125" name="Group 124">
                    <a:extLst>
                      <a:ext uri="{FF2B5EF4-FFF2-40B4-BE49-F238E27FC236}">
                        <a16:creationId xmlns:a16="http://schemas.microsoft.com/office/drawing/2014/main" id="{33393042-08D5-1FDA-D187-5D25442AFFDA}"/>
                      </a:ext>
                    </a:extLst>
                  </p:cNvPr>
                  <p:cNvGrpSpPr/>
                  <p:nvPr/>
                </p:nvGrpSpPr>
                <p:grpSpPr>
                  <a:xfrm>
                    <a:off x="760010" y="1411583"/>
                    <a:ext cx="510499" cy="560541"/>
                    <a:chOff x="9931820" y="1226004"/>
                    <a:chExt cx="797349" cy="932146"/>
                  </a:xfrm>
                  <a:solidFill>
                    <a:srgbClr val="E35A35"/>
                  </a:solidFill>
                </p:grpSpPr>
                <p:sp>
                  <p:nvSpPr>
                    <p:cNvPr id="127" name="Isosceles Triangle 126">
                      <a:extLst>
                        <a:ext uri="{FF2B5EF4-FFF2-40B4-BE49-F238E27FC236}">
                          <a16:creationId xmlns:a16="http://schemas.microsoft.com/office/drawing/2014/main" id="{96A8AB23-095D-CD2A-0EF0-5B11E3D28F35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10055247" y="1909696"/>
                      <a:ext cx="550494" cy="248454"/>
                    </a:xfrm>
                    <a:prstGeom prst="triangle">
                      <a:avLst/>
                    </a:prstGeom>
                    <a:solidFill>
                      <a:srgbClr val="D6584D"/>
                    </a:soli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1218987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28" name="Oval 127">
                      <a:extLst>
                        <a:ext uri="{FF2B5EF4-FFF2-40B4-BE49-F238E27FC236}">
                          <a16:creationId xmlns:a16="http://schemas.microsoft.com/office/drawing/2014/main" id="{61583808-9C75-6F46-ED95-D1A3B74B9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31820" y="1226004"/>
                      <a:ext cx="797349" cy="797349"/>
                    </a:xfrm>
                    <a:prstGeom prst="ellipse">
                      <a:avLst/>
                    </a:prstGeom>
                    <a:solidFill>
                      <a:srgbClr val="D6584D"/>
                    </a:soli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1218987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26" name="TextBox 125">
                    <a:extLst>
                      <a:ext uri="{FF2B5EF4-FFF2-40B4-BE49-F238E27FC236}">
                        <a16:creationId xmlns:a16="http://schemas.microsoft.com/office/drawing/2014/main" id="{0687BE0B-A86A-D017-A954-53EB27F6B042}"/>
                      </a:ext>
                    </a:extLst>
                  </p:cNvPr>
                  <p:cNvSpPr txBox="1"/>
                  <p:nvPr/>
                </p:nvSpPr>
                <p:spPr>
                  <a:xfrm>
                    <a:off x="573353" y="1486861"/>
                    <a:ext cx="857607" cy="30777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spAutoFit/>
                  </a:bodyPr>
                  <a:lstStyle/>
                  <a:p>
                    <a:pPr algn="ctr" defTabSz="1218987"/>
                    <a:r>
                      <a:rPr lang="en-IN" sz="2000" b="1" dirty="0">
                        <a:solidFill>
                          <a:prstClr val="white"/>
                        </a:solidFill>
                        <a:latin typeface="Segoe UI"/>
                      </a:rPr>
                      <a:t>J</a:t>
                    </a:r>
                    <a:endParaRPr lang="en-IN" sz="2000" dirty="0">
                      <a:solidFill>
                        <a:prstClr val="white"/>
                      </a:solidFill>
                      <a:latin typeface="Segoe UI Light"/>
                    </a:endParaRPr>
                  </a:p>
                </p:txBody>
              </p:sp>
            </p:grpSp>
            <p:sp>
              <p:nvSpPr>
                <p:cNvPr id="137" name="TextBox 136">
                  <a:extLst>
                    <a:ext uri="{FF2B5EF4-FFF2-40B4-BE49-F238E27FC236}">
                      <a16:creationId xmlns:a16="http://schemas.microsoft.com/office/drawing/2014/main" id="{D1128102-A1C7-9E99-6A70-9314407C8998}"/>
                    </a:ext>
                  </a:extLst>
                </p:cNvPr>
                <p:cNvSpPr txBox="1"/>
                <p:nvPr/>
              </p:nvSpPr>
              <p:spPr>
                <a:xfrm>
                  <a:off x="2394565" y="2287695"/>
                  <a:ext cx="466306" cy="39073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defTabSz="1218987"/>
                  <a:r>
                    <a:rPr lang="en-US" sz="1600" b="1" dirty="0">
                      <a:solidFill>
                        <a:srgbClr val="3B6DAB"/>
                      </a:solidFill>
                      <a:latin typeface="Segoe UI"/>
                    </a:rPr>
                    <a:t>49</a:t>
                  </a:r>
                  <a:endParaRPr lang="en-IN" sz="1600" b="1" dirty="0">
                    <a:solidFill>
                      <a:srgbClr val="3B6DAB"/>
                    </a:solidFill>
                    <a:latin typeface="Segoe UI"/>
                  </a:endParaRPr>
                </a:p>
              </p:txBody>
            </p: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0DB155B1-B56D-741F-0C44-26C2C70165C6}"/>
                  </a:ext>
                </a:extLst>
              </p:cNvPr>
              <p:cNvGrpSpPr/>
              <p:nvPr/>
            </p:nvGrpSpPr>
            <p:grpSpPr>
              <a:xfrm>
                <a:off x="2671448" y="1633102"/>
                <a:ext cx="857607" cy="860903"/>
                <a:chOff x="2671448" y="1633102"/>
                <a:chExt cx="857607" cy="860903"/>
              </a:xfrm>
            </p:grpSpPr>
            <p:grpSp>
              <p:nvGrpSpPr>
                <p:cNvPr id="129" name="Group 128">
                  <a:extLst>
                    <a:ext uri="{FF2B5EF4-FFF2-40B4-BE49-F238E27FC236}">
                      <a16:creationId xmlns:a16="http://schemas.microsoft.com/office/drawing/2014/main" id="{E337CBEF-F6A6-2491-65B1-EACFE2D962C6}"/>
                    </a:ext>
                  </a:extLst>
                </p:cNvPr>
                <p:cNvGrpSpPr/>
                <p:nvPr/>
              </p:nvGrpSpPr>
              <p:grpSpPr>
                <a:xfrm>
                  <a:off x="2671448" y="1633102"/>
                  <a:ext cx="857607" cy="560541"/>
                  <a:chOff x="573353" y="1411583"/>
                  <a:chExt cx="857607" cy="560541"/>
                </a:xfrm>
              </p:grpSpPr>
              <p:grpSp>
                <p:nvGrpSpPr>
                  <p:cNvPr id="130" name="Group 129">
                    <a:extLst>
                      <a:ext uri="{FF2B5EF4-FFF2-40B4-BE49-F238E27FC236}">
                        <a16:creationId xmlns:a16="http://schemas.microsoft.com/office/drawing/2014/main" id="{46DEBDE4-7335-85CD-6C0D-F41E90694C90}"/>
                      </a:ext>
                    </a:extLst>
                  </p:cNvPr>
                  <p:cNvGrpSpPr/>
                  <p:nvPr/>
                </p:nvGrpSpPr>
                <p:grpSpPr>
                  <a:xfrm>
                    <a:off x="760010" y="1411583"/>
                    <a:ext cx="510499" cy="560541"/>
                    <a:chOff x="9931820" y="1226004"/>
                    <a:chExt cx="797349" cy="932146"/>
                  </a:xfrm>
                  <a:solidFill>
                    <a:srgbClr val="E35A35"/>
                  </a:solidFill>
                </p:grpSpPr>
                <p:sp>
                  <p:nvSpPr>
                    <p:cNvPr id="132" name="Isosceles Triangle 131">
                      <a:extLst>
                        <a:ext uri="{FF2B5EF4-FFF2-40B4-BE49-F238E27FC236}">
                          <a16:creationId xmlns:a16="http://schemas.microsoft.com/office/drawing/2014/main" id="{8FFC8E3C-BC57-2C2A-B2B5-CB1E5C68E7DC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10055247" y="1909696"/>
                      <a:ext cx="550494" cy="248454"/>
                    </a:xfrm>
                    <a:prstGeom prst="triangle">
                      <a:avLst/>
                    </a:prstGeom>
                    <a:solidFill>
                      <a:srgbClr val="D6584D"/>
                    </a:soli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1218987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3" name="Oval 132">
                      <a:extLst>
                        <a:ext uri="{FF2B5EF4-FFF2-40B4-BE49-F238E27FC236}">
                          <a16:creationId xmlns:a16="http://schemas.microsoft.com/office/drawing/2014/main" id="{D3AE209E-25A4-35FB-4BEA-B694B062E4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31820" y="1226004"/>
                      <a:ext cx="797349" cy="797349"/>
                    </a:xfrm>
                    <a:prstGeom prst="ellipse">
                      <a:avLst/>
                    </a:prstGeom>
                    <a:solidFill>
                      <a:srgbClr val="D6584D"/>
                    </a:soli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1218987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31" name="TextBox 130">
                    <a:extLst>
                      <a:ext uri="{FF2B5EF4-FFF2-40B4-BE49-F238E27FC236}">
                        <a16:creationId xmlns:a16="http://schemas.microsoft.com/office/drawing/2014/main" id="{6919BA0A-A434-8F5F-2DCA-D1E8B40F08E3}"/>
                      </a:ext>
                    </a:extLst>
                  </p:cNvPr>
                  <p:cNvSpPr txBox="1"/>
                  <p:nvPr/>
                </p:nvSpPr>
                <p:spPr>
                  <a:xfrm>
                    <a:off x="573353" y="1486861"/>
                    <a:ext cx="857607" cy="30777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spAutoFit/>
                  </a:bodyPr>
                  <a:lstStyle/>
                  <a:p>
                    <a:pPr algn="ctr" defTabSz="1218987"/>
                    <a:r>
                      <a:rPr lang="en-IN" sz="2000" b="1" dirty="0">
                        <a:solidFill>
                          <a:prstClr val="white"/>
                        </a:solidFill>
                        <a:latin typeface="Segoe UI"/>
                      </a:rPr>
                      <a:t>K+</a:t>
                    </a:r>
                    <a:endParaRPr lang="en-IN" sz="2000" dirty="0">
                      <a:solidFill>
                        <a:prstClr val="white"/>
                      </a:solidFill>
                      <a:latin typeface="Segoe UI Light"/>
                    </a:endParaRPr>
                  </a:p>
                </p:txBody>
              </p:sp>
            </p:grpSp>
            <p:sp>
              <p:nvSpPr>
                <p:cNvPr id="138" name="TextBox 137">
                  <a:extLst>
                    <a:ext uri="{FF2B5EF4-FFF2-40B4-BE49-F238E27FC236}">
                      <a16:creationId xmlns:a16="http://schemas.microsoft.com/office/drawing/2014/main" id="{97762EBA-2DF3-81F7-969A-487EDA550006}"/>
                    </a:ext>
                  </a:extLst>
                </p:cNvPr>
                <p:cNvSpPr txBox="1"/>
                <p:nvPr/>
              </p:nvSpPr>
              <p:spPr>
                <a:xfrm>
                  <a:off x="3030256" y="2103271"/>
                  <a:ext cx="466306" cy="39073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defTabSz="1218987"/>
                  <a:r>
                    <a:rPr lang="en-US" sz="1600" b="1" dirty="0">
                      <a:solidFill>
                        <a:srgbClr val="3B6DAB"/>
                      </a:solidFill>
                      <a:latin typeface="Segoe UI"/>
                    </a:rPr>
                    <a:t>15</a:t>
                  </a:r>
                  <a:endParaRPr lang="en-IN" sz="1600" b="1" dirty="0">
                    <a:solidFill>
                      <a:srgbClr val="3B6DAB"/>
                    </a:solidFill>
                    <a:latin typeface="Segoe UI"/>
                  </a:endParaRPr>
                </a:p>
              </p:txBody>
            </p:sp>
          </p:grpSp>
          <p:sp>
            <p:nvSpPr>
              <p:cNvPr id="141" name="Left Brace 140">
                <a:extLst>
                  <a:ext uri="{FF2B5EF4-FFF2-40B4-BE49-F238E27FC236}">
                    <a16:creationId xmlns:a16="http://schemas.microsoft.com/office/drawing/2014/main" id="{B37F0908-E842-7B40-9785-6FD0FE0C4407}"/>
                  </a:ext>
                </a:extLst>
              </p:cNvPr>
              <p:cNvSpPr/>
              <p:nvPr/>
            </p:nvSpPr>
            <p:spPr>
              <a:xfrm rot="16200000">
                <a:off x="510006" y="2902610"/>
                <a:ext cx="149407" cy="466307"/>
              </a:xfrm>
              <a:prstGeom prst="leftBrace">
                <a:avLst/>
              </a:prstGeom>
              <a:ln>
                <a:solidFill>
                  <a:srgbClr val="58255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Left Brace 141">
                <a:extLst>
                  <a:ext uri="{FF2B5EF4-FFF2-40B4-BE49-F238E27FC236}">
                    <a16:creationId xmlns:a16="http://schemas.microsoft.com/office/drawing/2014/main" id="{0997B4F2-F3D7-8352-C88D-20B6409757C2}"/>
                  </a:ext>
                </a:extLst>
              </p:cNvPr>
              <p:cNvSpPr/>
              <p:nvPr/>
            </p:nvSpPr>
            <p:spPr>
              <a:xfrm rot="16200000">
                <a:off x="2119370" y="1931222"/>
                <a:ext cx="138136" cy="2409885"/>
              </a:xfrm>
              <a:prstGeom prst="leftBrace">
                <a:avLst/>
              </a:prstGeom>
              <a:ln>
                <a:solidFill>
                  <a:srgbClr val="58255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TextBox 173">
                <a:extLst>
                  <a:ext uri="{FF2B5EF4-FFF2-40B4-BE49-F238E27FC236}">
                    <a16:creationId xmlns:a16="http://schemas.microsoft.com/office/drawing/2014/main" id="{E35A109A-EE5F-186B-F41B-650E81DD3761}"/>
                  </a:ext>
                </a:extLst>
              </p:cNvPr>
              <p:cNvSpPr txBox="1"/>
              <p:nvPr/>
            </p:nvSpPr>
            <p:spPr>
              <a:xfrm>
                <a:off x="2078726" y="3292815"/>
                <a:ext cx="1576292" cy="45275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defTabSz="1218987"/>
                <a:r>
                  <a:rPr lang="en-US" sz="1200" b="1" dirty="0">
                    <a:solidFill>
                      <a:srgbClr val="58255D"/>
                    </a:solidFill>
                    <a:latin typeface="Segoe UI Light"/>
                  </a:rPr>
                  <a:t>2024 – Phase 1</a:t>
                </a:r>
              </a:p>
              <a:p>
                <a:pPr marL="171450" indent="-171450" defTabSz="1218987">
                  <a:buFont typeface="Arial" panose="020B0604020202020204" pitchFamily="34" charset="0"/>
                  <a:buChar char="•"/>
                </a:pPr>
                <a:r>
                  <a:rPr lang="en-US" sz="1200" b="1" dirty="0">
                    <a:solidFill>
                      <a:prstClr val="black"/>
                    </a:solidFill>
                    <a:latin typeface="Segoe UI Light"/>
                  </a:rPr>
                  <a:t>H: 80% Completion</a:t>
                </a:r>
              </a:p>
              <a:p>
                <a:pPr marL="171450" indent="-171450" defTabSz="1218987">
                  <a:buFont typeface="Arial" panose="020B0604020202020204" pitchFamily="34" charset="0"/>
                  <a:buChar char="•"/>
                </a:pPr>
                <a:r>
                  <a:rPr lang="en-US" sz="1200" b="1" dirty="0">
                    <a:solidFill>
                      <a:prstClr val="black"/>
                    </a:solidFill>
                    <a:latin typeface="Segoe UI Light"/>
                  </a:rPr>
                  <a:t>I &amp; above: 100% Completion </a:t>
                </a:r>
              </a:p>
            </p:txBody>
          </p:sp>
        </p:grp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5FE2677F-D6D5-3E65-ED98-8379D9667177}"/>
                </a:ext>
              </a:extLst>
            </p:cNvPr>
            <p:cNvSpPr txBox="1"/>
            <p:nvPr/>
          </p:nvSpPr>
          <p:spPr>
            <a:xfrm>
              <a:off x="3797022" y="3553055"/>
              <a:ext cx="1449750" cy="184666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defTabSz="1218987"/>
              <a:r>
                <a:rPr lang="en-US" sz="1200" b="1" dirty="0">
                  <a:solidFill>
                    <a:srgbClr val="58255D"/>
                  </a:solidFill>
                  <a:latin typeface="Segoe UI Light"/>
                </a:rPr>
                <a:t>2025 – Phase 2</a:t>
              </a:r>
            </a:p>
          </p:txBody>
        </p:sp>
      </p:grp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C5C461CA-D876-D3A3-D6EA-497CC2E43E4D}"/>
              </a:ext>
            </a:extLst>
          </p:cNvPr>
          <p:cNvGrpSpPr/>
          <p:nvPr/>
        </p:nvGrpSpPr>
        <p:grpSpPr>
          <a:xfrm>
            <a:off x="1065753" y="1311821"/>
            <a:ext cx="2092832" cy="1918475"/>
            <a:chOff x="611029" y="1213342"/>
            <a:chExt cx="3740887" cy="3426459"/>
          </a:xfrm>
        </p:grpSpPr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78850451-BE1C-235F-7318-7BFC6125A7F0}"/>
                </a:ext>
              </a:extLst>
            </p:cNvPr>
            <p:cNvSpPr/>
            <p:nvPr/>
          </p:nvSpPr>
          <p:spPr>
            <a:xfrm>
              <a:off x="611029" y="1213342"/>
              <a:ext cx="2851056" cy="2851056"/>
            </a:xfrm>
            <a:prstGeom prst="ellipse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E721D045-50D2-DCCD-8734-9D94A270FDE3}"/>
                </a:ext>
              </a:extLst>
            </p:cNvPr>
            <p:cNvSpPr txBox="1"/>
            <p:nvPr/>
          </p:nvSpPr>
          <p:spPr>
            <a:xfrm flipH="1">
              <a:off x="1041246" y="1891011"/>
              <a:ext cx="2217922" cy="124563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defTabSz="1218987"/>
              <a:r>
                <a:rPr lang="en-US" sz="1600" b="1" dirty="0">
                  <a:solidFill>
                    <a:prstClr val="black"/>
                  </a:solidFill>
                  <a:latin typeface="Segoe UI Light"/>
                </a:rPr>
                <a:t>Eligible  Employees</a:t>
              </a:r>
            </a:p>
            <a:p>
              <a:pPr defTabSz="1218987"/>
              <a:r>
                <a:rPr lang="en-US" sz="1600" b="1" dirty="0">
                  <a:solidFill>
                    <a:prstClr val="black"/>
                  </a:solidFill>
                  <a:latin typeface="Segoe UI Light"/>
                </a:rPr>
                <a:t>G+ </a:t>
              </a:r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31A32260-1643-0298-F28B-CE8B221DA0F5}"/>
                </a:ext>
              </a:extLst>
            </p:cNvPr>
            <p:cNvSpPr/>
            <p:nvPr/>
          </p:nvSpPr>
          <p:spPr>
            <a:xfrm>
              <a:off x="2515506" y="2803391"/>
              <a:ext cx="1836410" cy="1836410"/>
            </a:xfrm>
            <a:prstGeom prst="ellipse">
              <a:avLst/>
            </a:prstGeom>
            <a:solidFill>
              <a:srgbClr val="D6584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FE6AFF8-D26F-4025-A07D-B8611D885A7D}"/>
                </a:ext>
              </a:extLst>
            </p:cNvPr>
            <p:cNvSpPr txBox="1"/>
            <p:nvPr/>
          </p:nvSpPr>
          <p:spPr>
            <a:xfrm flipH="1">
              <a:off x="2785639" y="3224543"/>
              <a:ext cx="1296144" cy="99410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US" b="1" kern="0" dirty="0">
                  <a:solidFill>
                    <a:srgbClr val="FFFFFF"/>
                  </a:solidFill>
                  <a:latin typeface="Arial Black" panose="020B0A04020102020204" pitchFamily="34" charset="0"/>
                  <a:ea typeface="Calibri Light" charset="0"/>
                  <a:cs typeface="Segoe UI" panose="020B0502040204020203" pitchFamily="34" charset="0"/>
                </a:rPr>
                <a:t>1,098</a:t>
              </a:r>
              <a:endParaRPr lang="en-US" sz="1050" b="1" dirty="0">
                <a:solidFill>
                  <a:srgbClr val="FFFFFF"/>
                </a:solidFill>
                <a:latin typeface="Arial Black" panose="020B0A04020102020204" pitchFamily="34" charset="0"/>
                <a:ea typeface="Calibri Light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8F644A25-3D07-5B5F-9F4C-3E9C1F260BD6}"/>
              </a:ext>
            </a:extLst>
          </p:cNvPr>
          <p:cNvGrpSpPr/>
          <p:nvPr/>
        </p:nvGrpSpPr>
        <p:grpSpPr>
          <a:xfrm>
            <a:off x="3305784" y="4715003"/>
            <a:ext cx="5417958" cy="1731885"/>
            <a:chOff x="3410378" y="4475386"/>
            <a:chExt cx="5417958" cy="1731885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A61B7A6-04F4-FAF9-E8E4-754B41BF2A4D}"/>
                </a:ext>
              </a:extLst>
            </p:cNvPr>
            <p:cNvGrpSpPr/>
            <p:nvPr/>
          </p:nvGrpSpPr>
          <p:grpSpPr>
            <a:xfrm>
              <a:off x="3410378" y="4475386"/>
              <a:ext cx="5417958" cy="1731885"/>
              <a:chOff x="9946433" y="2273932"/>
              <a:chExt cx="3341725" cy="2297728"/>
            </a:xfrm>
          </p:grpSpPr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B0F038E4-D006-3E83-133D-50F43293A32E}"/>
                  </a:ext>
                </a:extLst>
              </p:cNvPr>
              <p:cNvSpPr/>
              <p:nvPr/>
            </p:nvSpPr>
            <p:spPr>
              <a:xfrm>
                <a:off x="9946433" y="2407298"/>
                <a:ext cx="3341725" cy="2164362"/>
              </a:xfrm>
              <a:prstGeom prst="roundRect">
                <a:avLst>
                  <a:gd name="adj" fmla="val 4177"/>
                </a:avLst>
              </a:pr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>
                <a:outerShdw blurRad="76200" dist="50800" dir="5400000" algn="t" rotWithShape="0">
                  <a:prstClr val="black">
                    <a:alpha val="2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graphicFrame>
            <p:nvGraphicFramePr>
              <p:cNvPr id="104" name="Chart 103">
                <a:extLst>
                  <a:ext uri="{FF2B5EF4-FFF2-40B4-BE49-F238E27FC236}">
                    <a16:creationId xmlns:a16="http://schemas.microsoft.com/office/drawing/2014/main" id="{C8264224-6534-2EAE-2A9D-23328F4593A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982082995"/>
                  </p:ext>
                </p:extLst>
              </p:nvPr>
            </p:nvGraphicFramePr>
            <p:xfrm>
              <a:off x="10355392" y="2273932"/>
              <a:ext cx="1363008" cy="142226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</p:grp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B714B385-F038-6C4E-5BBA-B6E0D355277B}"/>
                </a:ext>
              </a:extLst>
            </p:cNvPr>
            <p:cNvSpPr txBox="1"/>
            <p:nvPr/>
          </p:nvSpPr>
          <p:spPr>
            <a:xfrm>
              <a:off x="3532491" y="4658087"/>
              <a:ext cx="2503150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defTabSz="1218987"/>
              <a:r>
                <a:rPr lang="en-US" sz="1400" b="1" dirty="0">
                  <a:solidFill>
                    <a:prstClr val="black"/>
                  </a:solidFill>
                  <a:latin typeface="Segoe UI Light"/>
                </a:rPr>
                <a:t>Reading Completion Progress</a:t>
              </a:r>
            </a:p>
          </p:txBody>
        </p: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529DA48F-8C12-B107-FA92-B0DB768ECF04}"/>
                </a:ext>
              </a:extLst>
            </p:cNvPr>
            <p:cNvGrpSpPr/>
            <p:nvPr/>
          </p:nvGrpSpPr>
          <p:grpSpPr>
            <a:xfrm>
              <a:off x="3826780" y="5361011"/>
              <a:ext cx="1277981" cy="492981"/>
              <a:chOff x="4836671" y="1904229"/>
              <a:chExt cx="769906" cy="313009"/>
            </a:xfrm>
          </p:grpSpPr>
          <p:sp>
            <p:nvSpPr>
              <p:cNvPr id="151" name="Freeform 24">
                <a:extLst>
                  <a:ext uri="{FF2B5EF4-FFF2-40B4-BE49-F238E27FC236}">
                    <a16:creationId xmlns:a16="http://schemas.microsoft.com/office/drawing/2014/main" id="{E4281D98-F937-9D8C-03E5-0CB15ACBC79A}"/>
                  </a:ext>
                </a:extLst>
              </p:cNvPr>
              <p:cNvSpPr/>
              <p:nvPr/>
            </p:nvSpPr>
            <p:spPr>
              <a:xfrm>
                <a:off x="4836671" y="1904229"/>
                <a:ext cx="769906" cy="313009"/>
              </a:xfrm>
              <a:custGeom>
                <a:avLst/>
                <a:gdLst/>
                <a:ahLst/>
                <a:cxnLst/>
                <a:rect l="l" t="t" r="r" b="b"/>
                <a:pathLst>
                  <a:path w="2540000" h="1264333">
                    <a:moveTo>
                      <a:pt x="0" y="1264333"/>
                    </a:moveTo>
                    <a:cubicBezTo>
                      <a:pt x="3127" y="565148"/>
                      <a:pt x="570808" y="0"/>
                      <a:pt x="1270000" y="0"/>
                    </a:cubicBezTo>
                    <a:cubicBezTo>
                      <a:pt x="1969192" y="0"/>
                      <a:pt x="2536873" y="565148"/>
                      <a:pt x="2540000" y="1264333"/>
                    </a:cubicBezTo>
                    <a:lnTo>
                      <a:pt x="2082800" y="1264333"/>
                    </a:lnTo>
                    <a:cubicBezTo>
                      <a:pt x="2080799" y="816855"/>
                      <a:pt x="1717483" y="455160"/>
                      <a:pt x="1270000" y="455160"/>
                    </a:cubicBezTo>
                    <a:cubicBezTo>
                      <a:pt x="822517" y="455160"/>
                      <a:pt x="459201" y="816855"/>
                      <a:pt x="457200" y="1264333"/>
                    </a:cubicBezTo>
                    <a:close/>
                  </a:path>
                </a:pathLst>
              </a:custGeom>
              <a:solidFill>
                <a:srgbClr val="FF0000"/>
              </a:solidFill>
            </p:spPr>
          </p:sp>
          <p:sp>
            <p:nvSpPr>
              <p:cNvPr id="152" name="Freeform 25">
                <a:extLst>
                  <a:ext uri="{FF2B5EF4-FFF2-40B4-BE49-F238E27FC236}">
                    <a16:creationId xmlns:a16="http://schemas.microsoft.com/office/drawing/2014/main" id="{11A004BA-1F77-2B0C-7B75-438ABD867DE9}"/>
                  </a:ext>
                </a:extLst>
              </p:cNvPr>
              <p:cNvSpPr/>
              <p:nvPr/>
            </p:nvSpPr>
            <p:spPr>
              <a:xfrm rot="20887859">
                <a:off x="5144012" y="1974167"/>
                <a:ext cx="264565" cy="222869"/>
              </a:xfrm>
              <a:custGeom>
                <a:avLst/>
                <a:gdLst/>
                <a:ahLst/>
                <a:cxnLst/>
                <a:rect l="l" t="t" r="r" b="b"/>
                <a:pathLst>
                  <a:path w="891975" h="880907">
                    <a:moveTo>
                      <a:pt x="223849" y="836487"/>
                    </a:moveTo>
                    <a:cubicBezTo>
                      <a:pt x="191564" y="868560"/>
                      <a:pt x="144585" y="880907"/>
                      <a:pt x="100702" y="868852"/>
                    </a:cubicBezTo>
                    <a:cubicBezTo>
                      <a:pt x="56820" y="856798"/>
                      <a:pt x="22741" y="822185"/>
                      <a:pt x="11370" y="778120"/>
                    </a:cubicBezTo>
                    <a:cubicBezTo>
                      <a:pt x="0" y="734054"/>
                      <a:pt x="13075" y="687273"/>
                      <a:pt x="45647" y="655491"/>
                    </a:cubicBezTo>
                    <a:lnTo>
                      <a:pt x="847205" y="8884"/>
                    </a:lnTo>
                    <a:cubicBezTo>
                      <a:pt x="853662" y="2469"/>
                      <a:pt x="863057" y="0"/>
                      <a:pt x="871834" y="2411"/>
                    </a:cubicBezTo>
                    <a:cubicBezTo>
                      <a:pt x="880611" y="4822"/>
                      <a:pt x="887426" y="11744"/>
                      <a:pt x="889700" y="20557"/>
                    </a:cubicBezTo>
                    <a:cubicBezTo>
                      <a:pt x="891975" y="29370"/>
                      <a:pt x="889359" y="38726"/>
                      <a:pt x="882845" y="45083"/>
                    </a:cubicBezTo>
                    <a:lnTo>
                      <a:pt x="223849" y="836487"/>
                    </a:lnTo>
                    <a:close/>
                  </a:path>
                </a:pathLst>
              </a:custGeom>
              <a:solidFill>
                <a:srgbClr val="494F56"/>
              </a:solidFill>
            </p:spPr>
          </p:sp>
        </p:grp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5916B3DC-FA56-64D9-4B8C-A9D1C0E3B2B3}"/>
                </a:ext>
              </a:extLst>
            </p:cNvPr>
            <p:cNvSpPr/>
            <p:nvPr/>
          </p:nvSpPr>
          <p:spPr>
            <a:xfrm>
              <a:off x="4200525" y="5046754"/>
              <a:ext cx="583541" cy="276999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b="1" dirty="0">
                  <a:solidFill>
                    <a:srgbClr val="FF0000"/>
                  </a:solidFill>
                </a:rPr>
                <a:t>&lt; 70%</a:t>
              </a:r>
              <a:endParaRPr lang="en-US" sz="1400" b="1" dirty="0">
                <a:solidFill>
                  <a:srgbClr val="FF0000"/>
                </a:solidFill>
              </a:endParaRPr>
            </a:p>
          </p:txBody>
        </p:sp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7C03D04B-25FC-C93E-5B76-6331AA2229B9}"/>
                </a:ext>
              </a:extLst>
            </p:cNvPr>
            <p:cNvGrpSpPr/>
            <p:nvPr/>
          </p:nvGrpSpPr>
          <p:grpSpPr>
            <a:xfrm>
              <a:off x="5281957" y="5369837"/>
              <a:ext cx="1278231" cy="548671"/>
              <a:chOff x="4661835" y="1904229"/>
              <a:chExt cx="769906" cy="348368"/>
            </a:xfrm>
          </p:grpSpPr>
          <p:sp>
            <p:nvSpPr>
              <p:cNvPr id="165" name="Freeform 24">
                <a:extLst>
                  <a:ext uri="{FF2B5EF4-FFF2-40B4-BE49-F238E27FC236}">
                    <a16:creationId xmlns:a16="http://schemas.microsoft.com/office/drawing/2014/main" id="{F621D502-5D74-09A9-2267-7C4497CF2EDA}"/>
                  </a:ext>
                </a:extLst>
              </p:cNvPr>
              <p:cNvSpPr/>
              <p:nvPr/>
            </p:nvSpPr>
            <p:spPr>
              <a:xfrm>
                <a:off x="4661835" y="1904229"/>
                <a:ext cx="769906" cy="313009"/>
              </a:xfrm>
              <a:custGeom>
                <a:avLst/>
                <a:gdLst/>
                <a:ahLst/>
                <a:cxnLst/>
                <a:rect l="l" t="t" r="r" b="b"/>
                <a:pathLst>
                  <a:path w="2540000" h="1264333">
                    <a:moveTo>
                      <a:pt x="0" y="1264333"/>
                    </a:moveTo>
                    <a:cubicBezTo>
                      <a:pt x="3127" y="565148"/>
                      <a:pt x="570808" y="0"/>
                      <a:pt x="1270000" y="0"/>
                    </a:cubicBezTo>
                    <a:cubicBezTo>
                      <a:pt x="1969192" y="0"/>
                      <a:pt x="2536873" y="565148"/>
                      <a:pt x="2540000" y="1264333"/>
                    </a:cubicBezTo>
                    <a:lnTo>
                      <a:pt x="2082800" y="1264333"/>
                    </a:lnTo>
                    <a:cubicBezTo>
                      <a:pt x="2080799" y="816855"/>
                      <a:pt x="1717483" y="455160"/>
                      <a:pt x="1270000" y="455160"/>
                    </a:cubicBezTo>
                    <a:cubicBezTo>
                      <a:pt x="822517" y="455160"/>
                      <a:pt x="459201" y="816855"/>
                      <a:pt x="457200" y="1264333"/>
                    </a:cubicBezTo>
                    <a:close/>
                  </a:path>
                </a:pathLst>
              </a:custGeom>
              <a:solidFill>
                <a:srgbClr val="FFC000"/>
              </a:solidFill>
            </p:spPr>
          </p:sp>
          <p:sp>
            <p:nvSpPr>
              <p:cNvPr id="166" name="Freeform 25">
                <a:extLst>
                  <a:ext uri="{FF2B5EF4-FFF2-40B4-BE49-F238E27FC236}">
                    <a16:creationId xmlns:a16="http://schemas.microsoft.com/office/drawing/2014/main" id="{F6C9BB74-4744-3C87-FFDE-44473FB3FEA7}"/>
                  </a:ext>
                </a:extLst>
              </p:cNvPr>
              <p:cNvSpPr/>
              <p:nvPr/>
            </p:nvSpPr>
            <p:spPr>
              <a:xfrm rot="980832">
                <a:off x="5036041" y="2029728"/>
                <a:ext cx="264565" cy="222869"/>
              </a:xfrm>
              <a:custGeom>
                <a:avLst/>
                <a:gdLst/>
                <a:ahLst/>
                <a:cxnLst/>
                <a:rect l="l" t="t" r="r" b="b"/>
                <a:pathLst>
                  <a:path w="891975" h="880907">
                    <a:moveTo>
                      <a:pt x="223849" y="836487"/>
                    </a:moveTo>
                    <a:cubicBezTo>
                      <a:pt x="191564" y="868560"/>
                      <a:pt x="144585" y="880907"/>
                      <a:pt x="100702" y="868852"/>
                    </a:cubicBezTo>
                    <a:cubicBezTo>
                      <a:pt x="56820" y="856798"/>
                      <a:pt x="22741" y="822185"/>
                      <a:pt x="11370" y="778120"/>
                    </a:cubicBezTo>
                    <a:cubicBezTo>
                      <a:pt x="0" y="734054"/>
                      <a:pt x="13075" y="687273"/>
                      <a:pt x="45647" y="655491"/>
                    </a:cubicBezTo>
                    <a:lnTo>
                      <a:pt x="847205" y="8884"/>
                    </a:lnTo>
                    <a:cubicBezTo>
                      <a:pt x="853662" y="2469"/>
                      <a:pt x="863057" y="0"/>
                      <a:pt x="871834" y="2411"/>
                    </a:cubicBezTo>
                    <a:cubicBezTo>
                      <a:pt x="880611" y="4822"/>
                      <a:pt x="887426" y="11744"/>
                      <a:pt x="889700" y="20557"/>
                    </a:cubicBezTo>
                    <a:cubicBezTo>
                      <a:pt x="891975" y="29370"/>
                      <a:pt x="889359" y="38726"/>
                      <a:pt x="882845" y="45083"/>
                    </a:cubicBezTo>
                    <a:lnTo>
                      <a:pt x="223849" y="836487"/>
                    </a:lnTo>
                    <a:close/>
                  </a:path>
                </a:pathLst>
              </a:custGeom>
              <a:solidFill>
                <a:srgbClr val="494F56"/>
              </a:solidFill>
            </p:spPr>
          </p:sp>
        </p:grp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3EDCA672-0DC7-3494-63CA-A878DB69FF3C}"/>
                </a:ext>
              </a:extLst>
            </p:cNvPr>
            <p:cNvSpPr/>
            <p:nvPr/>
          </p:nvSpPr>
          <p:spPr>
            <a:xfrm>
              <a:off x="5525385" y="5054416"/>
              <a:ext cx="1148177" cy="276999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b="1" dirty="0">
                  <a:solidFill>
                    <a:srgbClr val="FFC000"/>
                  </a:solidFill>
                </a:rPr>
                <a:t>70% - 99%</a:t>
              </a:r>
              <a:endParaRPr lang="en-US" sz="1400" b="1" dirty="0">
                <a:solidFill>
                  <a:srgbClr val="FFC000"/>
                </a:solidFill>
              </a:endParaRPr>
            </a:p>
          </p:txBody>
        </p: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4AAE8732-90B1-837A-946C-F07AB41C6098}"/>
                </a:ext>
              </a:extLst>
            </p:cNvPr>
            <p:cNvGrpSpPr/>
            <p:nvPr/>
          </p:nvGrpSpPr>
          <p:grpSpPr>
            <a:xfrm>
              <a:off x="6737191" y="5390867"/>
              <a:ext cx="1284457" cy="642496"/>
              <a:chOff x="4516145" y="1904229"/>
              <a:chExt cx="769906" cy="407941"/>
            </a:xfrm>
          </p:grpSpPr>
          <p:sp>
            <p:nvSpPr>
              <p:cNvPr id="169" name="Freeform 24">
                <a:extLst>
                  <a:ext uri="{FF2B5EF4-FFF2-40B4-BE49-F238E27FC236}">
                    <a16:creationId xmlns:a16="http://schemas.microsoft.com/office/drawing/2014/main" id="{613F098B-345C-5BFC-3E2B-1AE97D969933}"/>
                  </a:ext>
                </a:extLst>
              </p:cNvPr>
              <p:cNvSpPr/>
              <p:nvPr/>
            </p:nvSpPr>
            <p:spPr>
              <a:xfrm>
                <a:off x="4516145" y="1904229"/>
                <a:ext cx="769906" cy="313009"/>
              </a:xfrm>
              <a:custGeom>
                <a:avLst/>
                <a:gdLst/>
                <a:ahLst/>
                <a:cxnLst/>
                <a:rect l="l" t="t" r="r" b="b"/>
                <a:pathLst>
                  <a:path w="2540000" h="1264333">
                    <a:moveTo>
                      <a:pt x="0" y="1264333"/>
                    </a:moveTo>
                    <a:cubicBezTo>
                      <a:pt x="3127" y="565148"/>
                      <a:pt x="570808" y="0"/>
                      <a:pt x="1270000" y="0"/>
                    </a:cubicBezTo>
                    <a:cubicBezTo>
                      <a:pt x="1969192" y="0"/>
                      <a:pt x="2536873" y="565148"/>
                      <a:pt x="2540000" y="1264333"/>
                    </a:cubicBezTo>
                    <a:lnTo>
                      <a:pt x="2082800" y="1264333"/>
                    </a:lnTo>
                    <a:cubicBezTo>
                      <a:pt x="2080799" y="816855"/>
                      <a:pt x="1717483" y="455160"/>
                      <a:pt x="1270000" y="455160"/>
                    </a:cubicBezTo>
                    <a:cubicBezTo>
                      <a:pt x="822517" y="455160"/>
                      <a:pt x="459201" y="816855"/>
                      <a:pt x="457200" y="1264333"/>
                    </a:cubicBezTo>
                    <a:close/>
                  </a:path>
                </a:pathLst>
              </a:custGeom>
              <a:solidFill>
                <a:srgbClr val="00B050"/>
              </a:solidFill>
            </p:spPr>
          </p:sp>
          <p:sp>
            <p:nvSpPr>
              <p:cNvPr id="170" name="Freeform 25">
                <a:extLst>
                  <a:ext uri="{FF2B5EF4-FFF2-40B4-BE49-F238E27FC236}">
                    <a16:creationId xmlns:a16="http://schemas.microsoft.com/office/drawing/2014/main" id="{C4D9F29B-E93F-D91D-3959-01FC5C8DC1D3}"/>
                  </a:ext>
                </a:extLst>
              </p:cNvPr>
              <p:cNvSpPr/>
              <p:nvPr/>
            </p:nvSpPr>
            <p:spPr>
              <a:xfrm rot="2864940">
                <a:off x="4895309" y="2069191"/>
                <a:ext cx="234287" cy="251672"/>
              </a:xfrm>
              <a:custGeom>
                <a:avLst/>
                <a:gdLst/>
                <a:ahLst/>
                <a:cxnLst/>
                <a:rect l="l" t="t" r="r" b="b"/>
                <a:pathLst>
                  <a:path w="891975" h="880907">
                    <a:moveTo>
                      <a:pt x="223849" y="836487"/>
                    </a:moveTo>
                    <a:cubicBezTo>
                      <a:pt x="191564" y="868560"/>
                      <a:pt x="144585" y="880907"/>
                      <a:pt x="100702" y="868852"/>
                    </a:cubicBezTo>
                    <a:cubicBezTo>
                      <a:pt x="56820" y="856798"/>
                      <a:pt x="22741" y="822185"/>
                      <a:pt x="11370" y="778120"/>
                    </a:cubicBezTo>
                    <a:cubicBezTo>
                      <a:pt x="0" y="734054"/>
                      <a:pt x="13075" y="687273"/>
                      <a:pt x="45647" y="655491"/>
                    </a:cubicBezTo>
                    <a:lnTo>
                      <a:pt x="847205" y="8884"/>
                    </a:lnTo>
                    <a:cubicBezTo>
                      <a:pt x="853662" y="2469"/>
                      <a:pt x="863057" y="0"/>
                      <a:pt x="871834" y="2411"/>
                    </a:cubicBezTo>
                    <a:cubicBezTo>
                      <a:pt x="880611" y="4822"/>
                      <a:pt x="887426" y="11744"/>
                      <a:pt x="889700" y="20557"/>
                    </a:cubicBezTo>
                    <a:cubicBezTo>
                      <a:pt x="891975" y="29370"/>
                      <a:pt x="889359" y="38726"/>
                      <a:pt x="882845" y="45083"/>
                    </a:cubicBezTo>
                    <a:lnTo>
                      <a:pt x="223849" y="836487"/>
                    </a:lnTo>
                    <a:close/>
                  </a:path>
                </a:pathLst>
              </a:custGeom>
              <a:solidFill>
                <a:srgbClr val="494F56"/>
              </a:solidFill>
            </p:spPr>
          </p:sp>
        </p:grp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16D6E50E-9907-3C8A-C80D-913E39E7E417}"/>
                </a:ext>
              </a:extLst>
            </p:cNvPr>
            <p:cNvSpPr/>
            <p:nvPr/>
          </p:nvSpPr>
          <p:spPr>
            <a:xfrm>
              <a:off x="7176662" y="5083425"/>
              <a:ext cx="733434" cy="276999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b="1" dirty="0">
                  <a:solidFill>
                    <a:srgbClr val="40A374"/>
                  </a:solidFill>
                </a:rPr>
                <a:t>100%</a:t>
              </a:r>
              <a:endParaRPr lang="en-US" sz="1400" b="1" dirty="0">
                <a:solidFill>
                  <a:srgbClr val="40A374"/>
                </a:solidFill>
              </a:endParaRP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8CD25601-C2D1-C829-A73C-FC3C6F5D87AC}"/>
                </a:ext>
              </a:extLst>
            </p:cNvPr>
            <p:cNvSpPr txBox="1"/>
            <p:nvPr/>
          </p:nvSpPr>
          <p:spPr>
            <a:xfrm>
              <a:off x="7055175" y="5948905"/>
              <a:ext cx="1449750" cy="169277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defTabSz="1218987"/>
              <a:r>
                <a:rPr lang="en-US" sz="1100" b="1" dirty="0">
                  <a:solidFill>
                    <a:prstClr val="black"/>
                  </a:solidFill>
                  <a:latin typeface="Segoe UI Light"/>
                </a:rPr>
                <a:t>Target Met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4C614132-6C81-B093-44A5-6E40A4934755}"/>
                </a:ext>
              </a:extLst>
            </p:cNvPr>
            <p:cNvSpPr txBox="1"/>
            <p:nvPr/>
          </p:nvSpPr>
          <p:spPr>
            <a:xfrm>
              <a:off x="5322981" y="5948905"/>
              <a:ext cx="1688488" cy="169277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defTabSz="1218987"/>
              <a:r>
                <a:rPr lang="en-US" sz="1100" b="1" dirty="0">
                  <a:solidFill>
                    <a:prstClr val="black"/>
                  </a:solidFill>
                  <a:latin typeface="Segoe UI Light"/>
                </a:rPr>
                <a:t>Target Partially Met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7092AFDA-8411-A063-7BAA-8CAB4E65079D}"/>
                </a:ext>
              </a:extLst>
            </p:cNvPr>
            <p:cNvSpPr txBox="1"/>
            <p:nvPr/>
          </p:nvSpPr>
          <p:spPr>
            <a:xfrm>
              <a:off x="3953145" y="5939195"/>
              <a:ext cx="1449750" cy="169277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defTabSz="1218987"/>
              <a:r>
                <a:rPr lang="en-US" sz="1100" b="1" dirty="0">
                  <a:solidFill>
                    <a:prstClr val="black"/>
                  </a:solidFill>
                  <a:latin typeface="Segoe UI Light"/>
                </a:rPr>
                <a:t>Target Not Met</a:t>
              </a:r>
            </a:p>
          </p:txBody>
        </p:sp>
      </p:grp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29AFF7E1-6D15-EE4C-07D0-B5AB5CC43A9C}"/>
              </a:ext>
            </a:extLst>
          </p:cNvPr>
          <p:cNvCxnSpPr>
            <a:cxnSpLocks/>
          </p:cNvCxnSpPr>
          <p:nvPr/>
        </p:nvCxnSpPr>
        <p:spPr>
          <a:xfrm flipV="1">
            <a:off x="3461733" y="1995606"/>
            <a:ext cx="5120640" cy="1339"/>
          </a:xfrm>
          <a:prstGeom prst="line">
            <a:avLst/>
          </a:prstGeom>
          <a:noFill/>
          <a:ln w="12700" cap="rnd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8DD8BEDC-E8FA-1CBD-4928-5BAF34973B5B}"/>
              </a:ext>
            </a:extLst>
          </p:cNvPr>
          <p:cNvCxnSpPr>
            <a:cxnSpLocks/>
          </p:cNvCxnSpPr>
          <p:nvPr/>
        </p:nvCxnSpPr>
        <p:spPr>
          <a:xfrm flipV="1">
            <a:off x="3416539" y="5152121"/>
            <a:ext cx="5212080" cy="1339"/>
          </a:xfrm>
          <a:prstGeom prst="line">
            <a:avLst/>
          </a:prstGeom>
          <a:noFill/>
          <a:ln w="12700" cap="rnd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01475A9-93B2-6762-DAFB-2B1959BD38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75967"/>
            <a:ext cx="12192000" cy="182033"/>
          </a:xfrm>
          <a:prstGeom prst="rect">
            <a:avLst/>
          </a:prstGeom>
        </p:spPr>
      </p:pic>
      <p:grpSp>
        <p:nvGrpSpPr>
          <p:cNvPr id="234" name="Group 233">
            <a:extLst>
              <a:ext uri="{FF2B5EF4-FFF2-40B4-BE49-F238E27FC236}">
                <a16:creationId xmlns:a16="http://schemas.microsoft.com/office/drawing/2014/main" id="{9B719390-AC66-C174-2293-28F23B3A78CA}"/>
              </a:ext>
            </a:extLst>
          </p:cNvPr>
          <p:cNvGrpSpPr/>
          <p:nvPr/>
        </p:nvGrpSpPr>
        <p:grpSpPr>
          <a:xfrm>
            <a:off x="9159824" y="2479836"/>
            <a:ext cx="2839491" cy="2369955"/>
            <a:chOff x="8972125" y="2152101"/>
            <a:chExt cx="2389437" cy="1898326"/>
          </a:xfrm>
        </p:grpSpPr>
        <p:sp>
          <p:nvSpPr>
            <p:cNvPr id="226" name="Rectangle: Rounded Corners 225">
              <a:extLst>
                <a:ext uri="{FF2B5EF4-FFF2-40B4-BE49-F238E27FC236}">
                  <a16:creationId xmlns:a16="http://schemas.microsoft.com/office/drawing/2014/main" id="{80074CA2-A2E2-58DC-7CBC-A4F01809A511}"/>
                </a:ext>
              </a:extLst>
            </p:cNvPr>
            <p:cNvSpPr/>
            <p:nvPr/>
          </p:nvSpPr>
          <p:spPr>
            <a:xfrm>
              <a:off x="8972126" y="2152101"/>
              <a:ext cx="2252651" cy="189832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91C754D4-5251-E411-24E3-F8A93E5629E2}"/>
                </a:ext>
              </a:extLst>
            </p:cNvPr>
            <p:cNvCxnSpPr>
              <a:cxnSpLocks/>
            </p:cNvCxnSpPr>
            <p:nvPr/>
          </p:nvCxnSpPr>
          <p:spPr>
            <a:xfrm>
              <a:off x="8972125" y="3087586"/>
              <a:ext cx="2252652" cy="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95000"/>
                </a:sysClr>
              </a:solidFill>
              <a:prstDash val="solid"/>
            </a:ln>
            <a:effectLst/>
          </p:spPr>
        </p:cxn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7DE60E6D-AB99-9489-C7FE-A6DCE23C4478}"/>
                </a:ext>
              </a:extLst>
            </p:cNvPr>
            <p:cNvSpPr txBox="1"/>
            <p:nvPr/>
          </p:nvSpPr>
          <p:spPr>
            <a:xfrm>
              <a:off x="9803262" y="2411930"/>
              <a:ext cx="1558300" cy="4190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1218987"/>
              <a:r>
                <a:rPr lang="en-US" sz="1400" b="1" dirty="0">
                  <a:solidFill>
                    <a:prstClr val="black"/>
                  </a:solidFill>
                  <a:latin typeface="Segoe UI Light"/>
                </a:rPr>
                <a:t>Sessions Planned for 2024 (Phase 1)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AACD5A5A-F610-9516-136F-9FDD8D677C91}"/>
                </a:ext>
              </a:extLst>
            </p:cNvPr>
            <p:cNvSpPr txBox="1"/>
            <p:nvPr/>
          </p:nvSpPr>
          <p:spPr>
            <a:xfrm>
              <a:off x="9225626" y="3100453"/>
              <a:ext cx="1712541" cy="338554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 b="1" i="0" u="none" strike="noStrike" kern="1200" baseline="0">
                  <a:solidFill>
                    <a:srgbClr val="093F6B"/>
                  </a:solidFill>
                  <a:latin typeface="+mn-lt"/>
                  <a:ea typeface="+mn-ea"/>
                  <a:cs typeface="+mn-cs"/>
                </a:defRPr>
              </a:pPr>
              <a:r>
                <a:rPr lang="en-US" sz="5400" b="1" dirty="0">
                  <a:solidFill>
                    <a:srgbClr val="3B6DAB"/>
                  </a:solidFill>
                  <a:latin typeface="Calibri"/>
                </a:rPr>
                <a:t>50-55</a:t>
              </a: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3B6DAB"/>
                </a:solidFill>
                <a:effectLst/>
                <a:uLnTx/>
                <a:uFillTx/>
                <a:latin typeface="Calibri"/>
              </a:endParaRPr>
            </a:p>
          </p:txBody>
        </p:sp>
        <p:pic>
          <p:nvPicPr>
            <p:cNvPr id="232" name="Graphic 231" descr="Classroom with solid fill">
              <a:extLst>
                <a:ext uri="{FF2B5EF4-FFF2-40B4-BE49-F238E27FC236}">
                  <a16:creationId xmlns:a16="http://schemas.microsoft.com/office/drawing/2014/main" id="{1F87DE06-D06B-3C9A-ECEF-79C0879ED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990190" y="2273874"/>
              <a:ext cx="813072" cy="813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1219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302723D7-67D7-E24D-1A09-EB8AAF319F71}"/>
              </a:ext>
            </a:extLst>
          </p:cNvPr>
          <p:cNvGrpSpPr/>
          <p:nvPr/>
        </p:nvGrpSpPr>
        <p:grpSpPr>
          <a:xfrm>
            <a:off x="451183" y="895459"/>
            <a:ext cx="630707" cy="108274"/>
            <a:chOff x="7661255" y="2189144"/>
            <a:chExt cx="693778" cy="119101"/>
          </a:xfrm>
        </p:grpSpPr>
        <p:sp>
          <p:nvSpPr>
            <p:cNvPr id="20" name="Oval 170">
              <a:extLst>
                <a:ext uri="{FF2B5EF4-FFF2-40B4-BE49-F238E27FC236}">
                  <a16:creationId xmlns:a16="http://schemas.microsoft.com/office/drawing/2014/main" id="{A336FD62-46D9-C0EC-B7A5-01124C3849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61255" y="2189144"/>
              <a:ext cx="119103" cy="119101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3B6DAB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Oval 171">
              <a:extLst>
                <a:ext uri="{FF2B5EF4-FFF2-40B4-BE49-F238E27FC236}">
                  <a16:creationId xmlns:a16="http://schemas.microsoft.com/office/drawing/2014/main" id="{B0A69F9E-D7C6-2D5D-3B7D-2E3D3A478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2435" y="2189144"/>
              <a:ext cx="122507" cy="119101"/>
            </a:xfrm>
            <a:prstGeom prst="ellipse">
              <a:avLst/>
            </a:prstGeom>
            <a:solidFill>
              <a:srgbClr val="40A37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40A37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" name="Oval 172">
              <a:extLst>
                <a:ext uri="{FF2B5EF4-FFF2-40B4-BE49-F238E27FC236}">
                  <a16:creationId xmlns:a16="http://schemas.microsoft.com/office/drawing/2014/main" id="{E7E80A10-7E0A-FD21-BF52-5A7F237416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43843" y="2189144"/>
              <a:ext cx="119103" cy="119101"/>
            </a:xfrm>
            <a:prstGeom prst="ellipse">
              <a:avLst/>
            </a:prstGeom>
            <a:solidFill>
              <a:srgbClr val="D6584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Oval 173">
              <a:extLst>
                <a:ext uri="{FF2B5EF4-FFF2-40B4-BE49-F238E27FC236}">
                  <a16:creationId xmlns:a16="http://schemas.microsoft.com/office/drawing/2014/main" id="{F107A300-5661-22B7-297D-117E60DA2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30" y="2189144"/>
              <a:ext cx="119103" cy="119101"/>
            </a:xfrm>
            <a:prstGeom prst="ellipse">
              <a:avLst/>
            </a:prstGeom>
            <a:solidFill>
              <a:srgbClr val="58255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4" name="Title 1">
            <a:extLst>
              <a:ext uri="{FF2B5EF4-FFF2-40B4-BE49-F238E27FC236}">
                <a16:creationId xmlns:a16="http://schemas.microsoft.com/office/drawing/2014/main" id="{9C1CEA19-9B1D-B748-CB38-8148E38C272B}"/>
              </a:ext>
            </a:extLst>
          </p:cNvPr>
          <p:cNvSpPr txBox="1">
            <a:spLocks/>
          </p:cNvSpPr>
          <p:nvPr/>
        </p:nvSpPr>
        <p:spPr>
          <a:xfrm>
            <a:off x="333356" y="87915"/>
            <a:ext cx="10599057" cy="49945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en-US" sz="3000" b="0" dirty="0">
                <a:solidFill>
                  <a:srgbClr val="3B6DAB"/>
                </a:solidFill>
                <a:latin typeface="Arial Black" panose="020B0A04020102020204" pitchFamily="34" charset="0"/>
              </a:rPr>
              <a:t>Leadership Competencies 101 Dashboard</a:t>
            </a:r>
          </a:p>
          <a:p>
            <a:pPr algn="l"/>
            <a:r>
              <a:rPr lang="en-US" sz="3000" b="0" dirty="0">
                <a:solidFill>
                  <a:srgbClr val="40A374"/>
                </a:solidFill>
                <a:latin typeface="Arial Black" panose="020B0A04020102020204" pitchFamily="34" charset="0"/>
              </a:rPr>
              <a:t>Progress Status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3619403-5B9F-0DAF-EB70-FCAA81F339EF}"/>
              </a:ext>
            </a:extLst>
          </p:cNvPr>
          <p:cNvSpPr/>
          <p:nvPr/>
        </p:nvSpPr>
        <p:spPr>
          <a:xfrm>
            <a:off x="0" y="1030549"/>
            <a:ext cx="12192000" cy="58168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1AF45BC-2929-853A-D0CD-709F2EEE3242}"/>
              </a:ext>
            </a:extLst>
          </p:cNvPr>
          <p:cNvGrpSpPr/>
          <p:nvPr/>
        </p:nvGrpSpPr>
        <p:grpSpPr>
          <a:xfrm>
            <a:off x="10164458" y="1071638"/>
            <a:ext cx="1771967" cy="1422260"/>
            <a:chOff x="9946433" y="2273932"/>
            <a:chExt cx="1771967" cy="1422260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26457276-B8CC-2B67-75CF-8A01D07E70C2}"/>
                </a:ext>
              </a:extLst>
            </p:cNvPr>
            <p:cNvSpPr/>
            <p:nvPr/>
          </p:nvSpPr>
          <p:spPr>
            <a:xfrm>
              <a:off x="9946433" y="2407298"/>
              <a:ext cx="1771967" cy="1159894"/>
            </a:xfrm>
            <a:prstGeom prst="roundRect">
              <a:avLst>
                <a:gd name="adj" fmla="val 4177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76200" dist="50800" dir="5400000" algn="t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D0D97A4-20B9-1A65-3482-2929104A3B9B}"/>
                </a:ext>
              </a:extLst>
            </p:cNvPr>
            <p:cNvSpPr txBox="1"/>
            <p:nvPr/>
          </p:nvSpPr>
          <p:spPr>
            <a:xfrm>
              <a:off x="10044810" y="3108472"/>
              <a:ext cx="578499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defTabSz="1218987"/>
              <a:r>
                <a:rPr lang="en-US" sz="1400" dirty="0">
                  <a:solidFill>
                    <a:prstClr val="black"/>
                  </a:solidFill>
                  <a:latin typeface="Segoe UI Light"/>
                </a:rPr>
                <a:t>Band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6AA3418-6E61-964C-90D3-F73389E00116}"/>
                </a:ext>
              </a:extLst>
            </p:cNvPr>
            <p:cNvSpPr txBox="1"/>
            <p:nvPr/>
          </p:nvSpPr>
          <p:spPr>
            <a:xfrm>
              <a:off x="10036861" y="2573379"/>
              <a:ext cx="392736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sz="4000" b="1" dirty="0">
                  <a:solidFill>
                    <a:prstClr val="black"/>
                  </a:solidFill>
                  <a:latin typeface="Segoe UI"/>
                </a:rPr>
                <a:t>H</a:t>
              </a:r>
            </a:p>
          </p:txBody>
        </p:sp>
        <p:graphicFrame>
          <p:nvGraphicFramePr>
            <p:cNvPr id="80" name="Chart 79">
              <a:extLst>
                <a:ext uri="{FF2B5EF4-FFF2-40B4-BE49-F238E27FC236}">
                  <a16:creationId xmlns:a16="http://schemas.microsoft.com/office/drawing/2014/main" id="{29D76E64-1362-5809-14D1-9D6ECD2DC37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637655513"/>
                </p:ext>
              </p:extLst>
            </p:nvPr>
          </p:nvGraphicFramePr>
          <p:xfrm>
            <a:off x="10355392" y="2273932"/>
            <a:ext cx="1363008" cy="14222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73FC8BD-14BD-F8F2-11C7-8A0ED1A433FA}"/>
                </a:ext>
              </a:extLst>
            </p:cNvPr>
            <p:cNvSpPr txBox="1"/>
            <p:nvPr/>
          </p:nvSpPr>
          <p:spPr>
            <a:xfrm>
              <a:off x="10846366" y="2790575"/>
              <a:ext cx="418384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dirty="0">
                  <a:solidFill>
                    <a:prstClr val="black"/>
                  </a:solidFill>
                  <a:latin typeface="Segoe UI Light"/>
                </a:rPr>
                <a:t>20%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8CE63D-8084-0DE6-A26E-7B915AF8AEEC}"/>
                </a:ext>
              </a:extLst>
            </p:cNvPr>
            <p:cNvSpPr txBox="1"/>
            <p:nvPr/>
          </p:nvSpPr>
          <p:spPr>
            <a:xfrm>
              <a:off x="10890365" y="3023918"/>
              <a:ext cx="214802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sz="1200" b="1" dirty="0">
                  <a:solidFill>
                    <a:prstClr val="black"/>
                  </a:solidFill>
                  <a:latin typeface="Segoe UI Light"/>
                </a:rPr>
                <a:t>125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0A02C2C-3BC2-7B29-F48B-3CF82060271C}"/>
              </a:ext>
            </a:extLst>
          </p:cNvPr>
          <p:cNvGrpSpPr/>
          <p:nvPr/>
        </p:nvGrpSpPr>
        <p:grpSpPr>
          <a:xfrm>
            <a:off x="10146270" y="2362709"/>
            <a:ext cx="1771967" cy="1422260"/>
            <a:chOff x="9946433" y="2273932"/>
            <a:chExt cx="1771967" cy="1422260"/>
          </a:xfrm>
        </p:grpSpPr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A6AB9AA6-94E3-8CAD-9C96-9D462B82E1B4}"/>
                </a:ext>
              </a:extLst>
            </p:cNvPr>
            <p:cNvSpPr/>
            <p:nvPr/>
          </p:nvSpPr>
          <p:spPr>
            <a:xfrm>
              <a:off x="9946433" y="2407298"/>
              <a:ext cx="1771967" cy="1159894"/>
            </a:xfrm>
            <a:prstGeom prst="roundRect">
              <a:avLst>
                <a:gd name="adj" fmla="val 4177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76200" dist="50800" dir="5400000" algn="t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75C0423-4FAB-9BEF-ECB9-78082E7925E5}"/>
                </a:ext>
              </a:extLst>
            </p:cNvPr>
            <p:cNvSpPr txBox="1"/>
            <p:nvPr/>
          </p:nvSpPr>
          <p:spPr>
            <a:xfrm>
              <a:off x="10044810" y="3108472"/>
              <a:ext cx="578499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defTabSz="1218987"/>
              <a:r>
                <a:rPr lang="en-US" sz="1400" dirty="0">
                  <a:solidFill>
                    <a:prstClr val="black"/>
                  </a:solidFill>
                  <a:latin typeface="Segoe UI Light"/>
                </a:rPr>
                <a:t>Band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28409CB0-2F1D-8F5B-6647-C12167B10C46}"/>
                </a:ext>
              </a:extLst>
            </p:cNvPr>
            <p:cNvSpPr txBox="1"/>
            <p:nvPr/>
          </p:nvSpPr>
          <p:spPr>
            <a:xfrm>
              <a:off x="10036861" y="2573379"/>
              <a:ext cx="161904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sz="4000" b="1" dirty="0">
                  <a:solidFill>
                    <a:prstClr val="black"/>
                  </a:solidFill>
                  <a:latin typeface="Segoe UI"/>
                </a:rPr>
                <a:t>I</a:t>
              </a:r>
            </a:p>
          </p:txBody>
        </p:sp>
        <p:graphicFrame>
          <p:nvGraphicFramePr>
            <p:cNvPr id="91" name="Chart 90">
              <a:extLst>
                <a:ext uri="{FF2B5EF4-FFF2-40B4-BE49-F238E27FC236}">
                  <a16:creationId xmlns:a16="http://schemas.microsoft.com/office/drawing/2014/main" id="{D775A0CB-5B92-2552-E4D9-08BFD9525FD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04666396"/>
                </p:ext>
              </p:extLst>
            </p:nvPr>
          </p:nvGraphicFramePr>
          <p:xfrm>
            <a:off x="10355392" y="2273932"/>
            <a:ext cx="1363008" cy="14222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14DC81A-B65C-28DC-3430-0265313B1A65}"/>
                </a:ext>
              </a:extLst>
            </p:cNvPr>
            <p:cNvSpPr txBox="1"/>
            <p:nvPr/>
          </p:nvSpPr>
          <p:spPr>
            <a:xfrm>
              <a:off x="10846366" y="2790575"/>
              <a:ext cx="418384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dirty="0">
                  <a:solidFill>
                    <a:prstClr val="black"/>
                  </a:solidFill>
                  <a:latin typeface="Segoe UI Light"/>
                </a:rPr>
                <a:t>20%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AB3F857D-09C9-3EB2-0441-472780012997}"/>
                </a:ext>
              </a:extLst>
            </p:cNvPr>
            <p:cNvSpPr txBox="1"/>
            <p:nvPr/>
          </p:nvSpPr>
          <p:spPr>
            <a:xfrm>
              <a:off x="10890365" y="3023918"/>
              <a:ext cx="214802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sz="1200" b="1" dirty="0">
                  <a:solidFill>
                    <a:prstClr val="black"/>
                  </a:solidFill>
                  <a:latin typeface="Segoe UI Light"/>
                </a:rPr>
                <a:t>125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08F86DE-C78A-38AB-C02E-F128C8F4D355}"/>
              </a:ext>
            </a:extLst>
          </p:cNvPr>
          <p:cNvGrpSpPr/>
          <p:nvPr/>
        </p:nvGrpSpPr>
        <p:grpSpPr>
          <a:xfrm>
            <a:off x="10150787" y="3639523"/>
            <a:ext cx="1771967" cy="1422260"/>
            <a:chOff x="9946433" y="2273932"/>
            <a:chExt cx="1771967" cy="1422260"/>
          </a:xfrm>
        </p:grpSpPr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3C75B173-658B-B445-C53D-D8AA2BB1C99D}"/>
                </a:ext>
              </a:extLst>
            </p:cNvPr>
            <p:cNvSpPr/>
            <p:nvPr/>
          </p:nvSpPr>
          <p:spPr>
            <a:xfrm>
              <a:off x="9946433" y="2407298"/>
              <a:ext cx="1771967" cy="1159894"/>
            </a:xfrm>
            <a:prstGeom prst="roundRect">
              <a:avLst>
                <a:gd name="adj" fmla="val 4177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76200" dist="50800" dir="5400000" algn="t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570E40C2-404B-4419-1720-357A57A155B5}"/>
                </a:ext>
              </a:extLst>
            </p:cNvPr>
            <p:cNvSpPr txBox="1"/>
            <p:nvPr/>
          </p:nvSpPr>
          <p:spPr>
            <a:xfrm>
              <a:off x="10044810" y="3108472"/>
              <a:ext cx="578499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defTabSz="1218987"/>
              <a:r>
                <a:rPr lang="en-US" sz="1400" dirty="0">
                  <a:solidFill>
                    <a:prstClr val="black"/>
                  </a:solidFill>
                  <a:latin typeface="Segoe UI Light"/>
                </a:rPr>
                <a:t>Band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2ACB6D6F-6BED-9388-0E78-AADAF9495A08}"/>
                </a:ext>
              </a:extLst>
            </p:cNvPr>
            <p:cNvSpPr txBox="1"/>
            <p:nvPr/>
          </p:nvSpPr>
          <p:spPr>
            <a:xfrm>
              <a:off x="10036861" y="2573379"/>
              <a:ext cx="229230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sz="4000" b="1" dirty="0">
                  <a:solidFill>
                    <a:prstClr val="black"/>
                  </a:solidFill>
                  <a:latin typeface="Segoe UI"/>
                </a:rPr>
                <a:t>J</a:t>
              </a:r>
            </a:p>
          </p:txBody>
        </p:sp>
        <p:graphicFrame>
          <p:nvGraphicFramePr>
            <p:cNvPr id="98" name="Chart 97">
              <a:extLst>
                <a:ext uri="{FF2B5EF4-FFF2-40B4-BE49-F238E27FC236}">
                  <a16:creationId xmlns:a16="http://schemas.microsoft.com/office/drawing/2014/main" id="{983368E5-2AA9-C006-2744-2FFB5911410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862820244"/>
                </p:ext>
              </p:extLst>
            </p:nvPr>
          </p:nvGraphicFramePr>
          <p:xfrm>
            <a:off x="10355392" y="2273932"/>
            <a:ext cx="1363008" cy="14222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AC6CAAD-279D-45D5-44B3-07EC7DBDB951}"/>
                </a:ext>
              </a:extLst>
            </p:cNvPr>
            <p:cNvSpPr txBox="1"/>
            <p:nvPr/>
          </p:nvSpPr>
          <p:spPr>
            <a:xfrm>
              <a:off x="10846366" y="2790575"/>
              <a:ext cx="418384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dirty="0">
                  <a:solidFill>
                    <a:prstClr val="black"/>
                  </a:solidFill>
                  <a:latin typeface="Segoe UI Light"/>
                </a:rPr>
                <a:t>20%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3192E8D9-A593-3168-8C2F-BFA33FA2C9D1}"/>
                </a:ext>
              </a:extLst>
            </p:cNvPr>
            <p:cNvSpPr txBox="1"/>
            <p:nvPr/>
          </p:nvSpPr>
          <p:spPr>
            <a:xfrm>
              <a:off x="10890365" y="3023918"/>
              <a:ext cx="214802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sz="1200" b="1" dirty="0">
                  <a:solidFill>
                    <a:prstClr val="black"/>
                  </a:solidFill>
                  <a:latin typeface="Segoe UI Light"/>
                </a:rPr>
                <a:t>125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559C9FBB-47EA-7BA0-C360-3360FACD3389}"/>
              </a:ext>
            </a:extLst>
          </p:cNvPr>
          <p:cNvGrpSpPr/>
          <p:nvPr/>
        </p:nvGrpSpPr>
        <p:grpSpPr>
          <a:xfrm>
            <a:off x="10146269" y="4961697"/>
            <a:ext cx="1771967" cy="1422260"/>
            <a:chOff x="9946433" y="2273932"/>
            <a:chExt cx="1771967" cy="1422260"/>
          </a:xfrm>
        </p:grpSpPr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DEE91768-2DD4-A252-C5BF-E97321E2ACD6}"/>
                </a:ext>
              </a:extLst>
            </p:cNvPr>
            <p:cNvSpPr/>
            <p:nvPr/>
          </p:nvSpPr>
          <p:spPr>
            <a:xfrm>
              <a:off x="9946433" y="2407298"/>
              <a:ext cx="1771967" cy="1159894"/>
            </a:xfrm>
            <a:prstGeom prst="roundRect">
              <a:avLst>
                <a:gd name="adj" fmla="val 4177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76200" dist="50800" dir="5400000" algn="t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95928A75-CAA0-7525-1847-61866F090DB4}"/>
                </a:ext>
              </a:extLst>
            </p:cNvPr>
            <p:cNvSpPr txBox="1"/>
            <p:nvPr/>
          </p:nvSpPr>
          <p:spPr>
            <a:xfrm>
              <a:off x="10044810" y="3108472"/>
              <a:ext cx="578499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defTabSz="1218987"/>
              <a:r>
                <a:rPr lang="en-US" sz="1400" dirty="0">
                  <a:solidFill>
                    <a:prstClr val="black"/>
                  </a:solidFill>
                  <a:latin typeface="Segoe UI Light"/>
                </a:rPr>
                <a:t>Band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508B5130-E1FF-B3C0-5D80-4F2AB36CF635}"/>
                </a:ext>
              </a:extLst>
            </p:cNvPr>
            <p:cNvSpPr txBox="1"/>
            <p:nvPr/>
          </p:nvSpPr>
          <p:spPr>
            <a:xfrm>
              <a:off x="10036861" y="2573379"/>
              <a:ext cx="514564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sz="4000" b="1" dirty="0">
                  <a:solidFill>
                    <a:prstClr val="black"/>
                  </a:solidFill>
                  <a:latin typeface="Segoe UI"/>
                </a:rPr>
                <a:t>K</a:t>
              </a:r>
              <a:r>
                <a:rPr lang="en-IN" b="1" dirty="0">
                  <a:solidFill>
                    <a:prstClr val="black"/>
                  </a:solidFill>
                  <a:latin typeface="Segoe UI"/>
                </a:rPr>
                <a:t>+</a:t>
              </a:r>
              <a:endParaRPr lang="en-IN" sz="4000" b="1" dirty="0">
                <a:solidFill>
                  <a:prstClr val="black"/>
                </a:solidFill>
                <a:latin typeface="Segoe UI"/>
              </a:endParaRPr>
            </a:p>
          </p:txBody>
        </p:sp>
        <p:graphicFrame>
          <p:nvGraphicFramePr>
            <p:cNvPr id="139" name="Chart 138">
              <a:extLst>
                <a:ext uri="{FF2B5EF4-FFF2-40B4-BE49-F238E27FC236}">
                  <a16:creationId xmlns:a16="http://schemas.microsoft.com/office/drawing/2014/main" id="{842859DC-F358-BD47-27A9-0883DCEE993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00687509"/>
                </p:ext>
              </p:extLst>
            </p:nvPr>
          </p:nvGraphicFramePr>
          <p:xfrm>
            <a:off x="10355392" y="2273932"/>
            <a:ext cx="1363008" cy="14222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2EF9BDCE-A0FF-FDF9-F50B-4409EEC8C528}"/>
                </a:ext>
              </a:extLst>
            </p:cNvPr>
            <p:cNvSpPr txBox="1"/>
            <p:nvPr/>
          </p:nvSpPr>
          <p:spPr>
            <a:xfrm>
              <a:off x="10846366" y="2790575"/>
              <a:ext cx="418384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dirty="0">
                  <a:solidFill>
                    <a:prstClr val="black"/>
                  </a:solidFill>
                  <a:latin typeface="Segoe UI Light"/>
                </a:rPr>
                <a:t>20%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B7566F53-716D-39D9-572D-8115A210D95D}"/>
                </a:ext>
              </a:extLst>
            </p:cNvPr>
            <p:cNvSpPr txBox="1"/>
            <p:nvPr/>
          </p:nvSpPr>
          <p:spPr>
            <a:xfrm>
              <a:off x="10890365" y="3023918"/>
              <a:ext cx="214802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sz="1200" b="1" dirty="0">
                  <a:solidFill>
                    <a:prstClr val="black"/>
                  </a:solidFill>
                  <a:latin typeface="Segoe UI Light"/>
                </a:rPr>
                <a:t>125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32399D14-E20E-E6C5-63D5-9BF6B4868405}"/>
              </a:ext>
            </a:extLst>
          </p:cNvPr>
          <p:cNvGrpSpPr/>
          <p:nvPr/>
        </p:nvGrpSpPr>
        <p:grpSpPr>
          <a:xfrm>
            <a:off x="3703046" y="3546910"/>
            <a:ext cx="6315186" cy="2722580"/>
            <a:chOff x="2657871" y="1840610"/>
            <a:chExt cx="6315186" cy="2722580"/>
          </a:xfrm>
        </p:grpSpPr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180D8483-AFDB-A40C-A11A-A1D542CB899C}"/>
                </a:ext>
              </a:extLst>
            </p:cNvPr>
            <p:cNvGrpSpPr/>
            <p:nvPr/>
          </p:nvGrpSpPr>
          <p:grpSpPr>
            <a:xfrm>
              <a:off x="2657871" y="1840610"/>
              <a:ext cx="6315186" cy="2722580"/>
              <a:chOff x="8854627" y="2273932"/>
              <a:chExt cx="4583178" cy="1741308"/>
            </a:xfrm>
          </p:grpSpPr>
          <p:sp>
            <p:nvSpPr>
              <p:cNvPr id="157" name="Rectangle: Rounded Corners 156">
                <a:extLst>
                  <a:ext uri="{FF2B5EF4-FFF2-40B4-BE49-F238E27FC236}">
                    <a16:creationId xmlns:a16="http://schemas.microsoft.com/office/drawing/2014/main" id="{31A6B029-CC57-3D13-1773-35DE3CDF1D15}"/>
                  </a:ext>
                </a:extLst>
              </p:cNvPr>
              <p:cNvSpPr/>
              <p:nvPr/>
            </p:nvSpPr>
            <p:spPr>
              <a:xfrm>
                <a:off x="8854627" y="2407298"/>
                <a:ext cx="4583178" cy="1607942"/>
              </a:xfrm>
              <a:prstGeom prst="roundRect">
                <a:avLst>
                  <a:gd name="adj" fmla="val 4177"/>
                </a:avLst>
              </a:pr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>
                <a:outerShdw blurRad="76200" dist="50800" dir="5400000" algn="t" rotWithShape="0">
                  <a:prstClr val="black">
                    <a:alpha val="2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graphicFrame>
            <p:nvGraphicFramePr>
              <p:cNvPr id="158" name="Chart 157">
                <a:extLst>
                  <a:ext uri="{FF2B5EF4-FFF2-40B4-BE49-F238E27FC236}">
                    <a16:creationId xmlns:a16="http://schemas.microsoft.com/office/drawing/2014/main" id="{BCBA2581-3053-7DC7-B3F5-F1F03CAE1505}"/>
                  </a:ext>
                </a:extLst>
              </p:cNvPr>
              <p:cNvGraphicFramePr/>
              <p:nvPr/>
            </p:nvGraphicFramePr>
            <p:xfrm>
              <a:off x="10355392" y="2273932"/>
              <a:ext cx="1363008" cy="142226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6"/>
              </a:graphicData>
            </a:graphic>
          </p:graphicFrame>
        </p:grp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1AF592AA-C7F6-3277-886F-DB4DCE207A8A}"/>
                </a:ext>
              </a:extLst>
            </p:cNvPr>
            <p:cNvSpPr txBox="1"/>
            <p:nvPr/>
          </p:nvSpPr>
          <p:spPr>
            <a:xfrm>
              <a:off x="2734049" y="2180901"/>
              <a:ext cx="3977534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defTabSz="1218987"/>
              <a:r>
                <a:rPr lang="en-US" sz="1400" b="1" dirty="0">
                  <a:solidFill>
                    <a:prstClr val="black"/>
                  </a:solidFill>
                  <a:latin typeface="Segoe UI Light"/>
                </a:rPr>
                <a:t>Completion Progress Month by Month (By Band) </a:t>
              </a:r>
            </a:p>
          </p:txBody>
        </p:sp>
        <p:graphicFrame>
          <p:nvGraphicFramePr>
            <p:cNvPr id="156" name="Chart 155">
              <a:extLst>
                <a:ext uri="{FF2B5EF4-FFF2-40B4-BE49-F238E27FC236}">
                  <a16:creationId xmlns:a16="http://schemas.microsoft.com/office/drawing/2014/main" id="{4F07F37C-A0D9-A72C-6EFA-573FB507243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915582294"/>
                </p:ext>
              </p:extLst>
            </p:nvPr>
          </p:nvGraphicFramePr>
          <p:xfrm>
            <a:off x="2947705" y="2506240"/>
            <a:ext cx="5737077" cy="181820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</p:grp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4958E80E-7E0C-BAA6-30DB-4A3CD4EDC925}"/>
              </a:ext>
            </a:extLst>
          </p:cNvPr>
          <p:cNvCxnSpPr>
            <a:cxnSpLocks/>
          </p:cNvCxnSpPr>
          <p:nvPr/>
        </p:nvCxnSpPr>
        <p:spPr>
          <a:xfrm>
            <a:off x="3779224" y="4166326"/>
            <a:ext cx="6182936" cy="0"/>
          </a:xfrm>
          <a:prstGeom prst="line">
            <a:avLst/>
          </a:prstGeom>
          <a:noFill/>
          <a:ln w="12700" cap="rnd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</p:cxnSp>
      <p:sp>
        <p:nvSpPr>
          <p:cNvPr id="160" name="Rectangle: Rounded Corners 159">
            <a:extLst>
              <a:ext uri="{FF2B5EF4-FFF2-40B4-BE49-F238E27FC236}">
                <a16:creationId xmlns:a16="http://schemas.microsoft.com/office/drawing/2014/main" id="{2DC53306-CE17-6ECD-8972-647069FEF758}"/>
              </a:ext>
            </a:extLst>
          </p:cNvPr>
          <p:cNvSpPr/>
          <p:nvPr/>
        </p:nvSpPr>
        <p:spPr>
          <a:xfrm>
            <a:off x="3708407" y="1185125"/>
            <a:ext cx="6309823" cy="2475486"/>
          </a:xfrm>
          <a:prstGeom prst="roundRect">
            <a:avLst>
              <a:gd name="adj" fmla="val 4177"/>
            </a:avLst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outerShdw blurRad="76200" dist="508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476A12-1603-4D72-7C0D-214A413FACE6}"/>
              </a:ext>
            </a:extLst>
          </p:cNvPr>
          <p:cNvSpPr txBox="1"/>
          <p:nvPr/>
        </p:nvSpPr>
        <p:spPr>
          <a:xfrm>
            <a:off x="3789587" y="1281692"/>
            <a:ext cx="2503150" cy="215444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defTabSz="1218987"/>
            <a:r>
              <a:rPr lang="en-US" sz="1400" b="1" dirty="0">
                <a:solidFill>
                  <a:prstClr val="black"/>
                </a:solidFill>
                <a:latin typeface="Segoe UI Light"/>
              </a:rPr>
              <a:t>Overall Completion (By Band)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820C06B-7B25-D5AC-C93F-E1B0EA8668E3}"/>
              </a:ext>
            </a:extLst>
          </p:cNvPr>
          <p:cNvCxnSpPr>
            <a:cxnSpLocks/>
          </p:cNvCxnSpPr>
          <p:nvPr/>
        </p:nvCxnSpPr>
        <p:spPr>
          <a:xfrm>
            <a:off x="3779224" y="1557801"/>
            <a:ext cx="6239006" cy="21046"/>
          </a:xfrm>
          <a:prstGeom prst="line">
            <a:avLst/>
          </a:prstGeom>
          <a:noFill/>
          <a:ln w="12700" cap="rnd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7F1D7FC4-F937-8F42-E60F-B049CA6DEFAC}"/>
              </a:ext>
            </a:extLst>
          </p:cNvPr>
          <p:cNvGrpSpPr/>
          <p:nvPr/>
        </p:nvGrpSpPr>
        <p:grpSpPr>
          <a:xfrm>
            <a:off x="3850344" y="1674374"/>
            <a:ext cx="6055534" cy="868164"/>
            <a:chOff x="3789680" y="2418654"/>
            <a:chExt cx="5643366" cy="868164"/>
          </a:xfrm>
        </p:grpSpPr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F11D19EB-2EB5-6621-B868-495D9A77A117}"/>
                </a:ext>
              </a:extLst>
            </p:cNvPr>
            <p:cNvSpPr/>
            <p:nvPr/>
          </p:nvSpPr>
          <p:spPr>
            <a:xfrm>
              <a:off x="3789680" y="2428595"/>
              <a:ext cx="5643366" cy="85822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C82060F4-E86A-9F2F-3DEA-63D8DA0E7E79}"/>
                </a:ext>
              </a:extLst>
            </p:cNvPr>
            <p:cNvSpPr/>
            <p:nvPr/>
          </p:nvSpPr>
          <p:spPr>
            <a:xfrm rot="5400000">
              <a:off x="6251051" y="891433"/>
              <a:ext cx="309507" cy="3790000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id="{DEC37D2A-243D-0925-A322-18CFA624C309}"/>
                </a:ext>
              </a:extLst>
            </p:cNvPr>
            <p:cNvGrpSpPr/>
            <p:nvPr/>
          </p:nvGrpSpPr>
          <p:grpSpPr>
            <a:xfrm>
              <a:off x="3890546" y="2418654"/>
              <a:ext cx="5441277" cy="766397"/>
              <a:chOff x="4317204" y="2041618"/>
              <a:chExt cx="5441277" cy="766397"/>
            </a:xfrm>
          </p:grpSpPr>
          <p:grpSp>
            <p:nvGrpSpPr>
              <p:cNvPr id="189" name="Group 188">
                <a:extLst>
                  <a:ext uri="{FF2B5EF4-FFF2-40B4-BE49-F238E27FC236}">
                    <a16:creationId xmlns:a16="http://schemas.microsoft.com/office/drawing/2014/main" id="{B9E92E19-C39F-D344-8B2D-0FE6281DF0DF}"/>
                  </a:ext>
                </a:extLst>
              </p:cNvPr>
              <p:cNvGrpSpPr/>
              <p:nvPr/>
            </p:nvGrpSpPr>
            <p:grpSpPr>
              <a:xfrm>
                <a:off x="4317204" y="2041618"/>
                <a:ext cx="4366897" cy="699597"/>
                <a:chOff x="794818" y="2934686"/>
                <a:chExt cx="4366897" cy="699597"/>
              </a:xfrm>
            </p:grpSpPr>
            <p:sp>
              <p:nvSpPr>
                <p:cNvPr id="192" name="Rectangle 191">
                  <a:extLst>
                    <a:ext uri="{FF2B5EF4-FFF2-40B4-BE49-F238E27FC236}">
                      <a16:creationId xmlns:a16="http://schemas.microsoft.com/office/drawing/2014/main" id="{CF7A7BD3-0057-3E84-B837-735D039EDD50}"/>
                    </a:ext>
                  </a:extLst>
                </p:cNvPr>
                <p:cNvSpPr/>
                <p:nvPr/>
              </p:nvSpPr>
              <p:spPr>
                <a:xfrm rot="5400000">
                  <a:off x="1814527" y="2748194"/>
                  <a:ext cx="309510" cy="1108408"/>
                </a:xfrm>
                <a:prstGeom prst="rect">
                  <a:avLst/>
                </a:prstGeom>
                <a:solidFill>
                  <a:srgbClr val="58255D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3" name="TextBox 192">
                  <a:extLst>
                    <a:ext uri="{FF2B5EF4-FFF2-40B4-BE49-F238E27FC236}">
                      <a16:creationId xmlns:a16="http://schemas.microsoft.com/office/drawing/2014/main" id="{73536A74-688D-401F-51CF-348A48B55660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3432931" y="3457218"/>
                  <a:ext cx="1728784" cy="177065"/>
                </a:xfrm>
                <a:prstGeom prst="rect">
                  <a:avLst/>
                </a:prstGeom>
              </p:spPr>
              <p:txBody>
                <a:bodyPr vert="horz" wrap="square" lIns="0" tIns="0" rIns="0" bIns="0" rtlCol="0">
                  <a:noAutofit/>
                </a:bodyPr>
                <a:lstStyle>
                  <a:lvl1pPr lvl="0" indent="0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00000"/>
                    <a:defRPr lang="x-none" sz="1632" baseline="0"/>
                  </a:lvl1pPr>
                  <a:lvl2pPr marL="197607" lvl="1" indent="-195987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5000"/>
                    <a:buFont typeface="Arial" charset="0"/>
                    <a:buChar char="▪"/>
                    <a:defRPr lang="x-none" sz="1632" baseline="0"/>
                  </a:lvl2pPr>
                  <a:lvl3pPr marL="466481" lvl="2" indent="-267255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–"/>
                    <a:defRPr lang="x-none" sz="1632" baseline="0"/>
                  </a:lvl3pPr>
                  <a:lvl4pPr marL="626835" lvl="3" indent="-158733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▫"/>
                    <a:defRPr lang="x-none" sz="1632" baseline="0"/>
                  </a:lvl4pPr>
                  <a:lvl5pPr marL="765029" lvl="4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5pPr>
                  <a:lvl6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6pPr>
                  <a:lvl7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7pPr>
                  <a:lvl8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8pPr>
                  <a:lvl9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9pPr>
                </a:lstStyle>
                <a:p>
                  <a:pPr marL="0" marR="0" lvl="0" indent="0" algn="r" defTabSz="91352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44546A"/>
                    </a:buClr>
                    <a:buSzPct val="100000"/>
                    <a:buFontTx/>
                    <a:buNone/>
                    <a:tabLst/>
                    <a:defRPr/>
                  </a:pPr>
                  <a:r>
                    <a:rPr lang="en-US" sz="1000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Count</a:t>
                  </a:r>
                  <a:endPara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  <a:p>
                  <a:pPr marL="0" marR="0" lvl="0" indent="0" algn="r" defTabSz="91352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44546A"/>
                    </a:buClr>
                    <a:buSzPct val="100000"/>
                    <a:buFontTx/>
                    <a:buNone/>
                    <a:tabLst/>
                    <a:defRPr/>
                  </a:pPr>
                  <a:r>
                    <a:rPr lang="en-US" sz="1200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338</a:t>
                  </a:r>
                </a:p>
              </p:txBody>
            </p:sp>
            <p:sp>
              <p:nvSpPr>
                <p:cNvPr id="194" name="TextBox 193">
                  <a:extLst>
                    <a:ext uri="{FF2B5EF4-FFF2-40B4-BE49-F238E27FC236}">
                      <a16:creationId xmlns:a16="http://schemas.microsoft.com/office/drawing/2014/main" id="{D3C985EE-9FCD-90A5-0093-CF6245B0265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444695" y="3460656"/>
                  <a:ext cx="1108408" cy="136012"/>
                </a:xfrm>
                <a:prstGeom prst="rect">
                  <a:avLst/>
                </a:prstGeom>
              </p:spPr>
              <p:txBody>
                <a:bodyPr vert="horz" wrap="square" lIns="0" tIns="0" rIns="0" bIns="0" rtlCol="0">
                  <a:noAutofit/>
                </a:bodyPr>
                <a:lstStyle>
                  <a:lvl1pPr lvl="0" indent="0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00000"/>
                    <a:defRPr lang="x-none" sz="1632" baseline="0"/>
                  </a:lvl1pPr>
                  <a:lvl2pPr marL="197607" lvl="1" indent="-195987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5000"/>
                    <a:buFont typeface="Arial" charset="0"/>
                    <a:buChar char="▪"/>
                    <a:defRPr lang="x-none" sz="1632" baseline="0"/>
                  </a:lvl2pPr>
                  <a:lvl3pPr marL="466481" lvl="2" indent="-267255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–"/>
                    <a:defRPr lang="x-none" sz="1632" baseline="0"/>
                  </a:lvl3pPr>
                  <a:lvl4pPr marL="626835" lvl="3" indent="-158733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▫"/>
                    <a:defRPr lang="x-none" sz="1632" baseline="0"/>
                  </a:lvl4pPr>
                  <a:lvl5pPr marL="765029" lvl="4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5pPr>
                  <a:lvl6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6pPr>
                  <a:lvl7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7pPr>
                  <a:lvl8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8pPr>
                  <a:lvl9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9pPr>
                </a:lstStyle>
                <a:p>
                  <a:pPr marL="0" marR="0" lvl="0" indent="0" algn="r" defTabSz="91352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44546A"/>
                    </a:buClr>
                    <a:buSzPct val="100000"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 Count</a:t>
                  </a:r>
                </a:p>
                <a:p>
                  <a:pPr marL="0" marR="0" lvl="0" indent="0" algn="r" defTabSz="91352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44546A"/>
                    </a:buClr>
                    <a:buSzPct val="100000"/>
                    <a:buFontTx/>
                    <a:buNone/>
                    <a:tabLst/>
                    <a:defRPr/>
                  </a:pPr>
                  <a:r>
                    <a:rPr lang="en-US" sz="1200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101</a:t>
                  </a:r>
                </a:p>
              </p:txBody>
            </p:sp>
            <p:sp>
              <p:nvSpPr>
                <p:cNvPr id="195" name="Rectangle 194">
                  <a:extLst>
                    <a:ext uri="{FF2B5EF4-FFF2-40B4-BE49-F238E27FC236}">
                      <a16:creationId xmlns:a16="http://schemas.microsoft.com/office/drawing/2014/main" id="{7A31182E-AD0D-2315-45D2-EEC493B7BF9F}"/>
                    </a:ext>
                  </a:extLst>
                </p:cNvPr>
                <p:cNvSpPr/>
                <p:nvPr/>
              </p:nvSpPr>
              <p:spPr>
                <a:xfrm>
                  <a:off x="2842701" y="3107839"/>
                  <a:ext cx="1018166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64%</a:t>
                  </a:r>
                </a:p>
              </p:txBody>
            </p:sp>
            <p:sp>
              <p:nvSpPr>
                <p:cNvPr id="196" name="TextBox 195">
                  <a:extLst>
                    <a:ext uri="{FF2B5EF4-FFF2-40B4-BE49-F238E27FC236}">
                      <a16:creationId xmlns:a16="http://schemas.microsoft.com/office/drawing/2014/main" id="{90DF9FF0-E659-2B4C-21DF-DFB2510545E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794818" y="3184178"/>
                  <a:ext cx="1422204" cy="230265"/>
                </a:xfrm>
                <a:prstGeom prst="rect">
                  <a:avLst/>
                </a:prstGeom>
              </p:spPr>
              <p:txBody>
                <a:bodyPr vert="horz" wrap="square" lIns="0" tIns="0" rIns="0" bIns="0" rtlCol="0">
                  <a:noAutofit/>
                </a:bodyPr>
                <a:lstStyle>
                  <a:lvl1pPr lvl="0" indent="0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00000"/>
                    <a:defRPr lang="x-none" sz="1632" baseline="0"/>
                  </a:lvl1pPr>
                  <a:lvl2pPr marL="197607" lvl="1" indent="-195987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5000"/>
                    <a:buFont typeface="Arial" charset="0"/>
                    <a:buChar char="▪"/>
                    <a:defRPr lang="x-none" sz="1632" baseline="0"/>
                  </a:lvl2pPr>
                  <a:lvl3pPr marL="466481" lvl="2" indent="-267255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–"/>
                    <a:defRPr lang="x-none" sz="1632" baseline="0"/>
                  </a:lvl3pPr>
                  <a:lvl4pPr marL="626835" lvl="3" indent="-158733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▫"/>
                    <a:defRPr lang="x-none" sz="1632" baseline="0"/>
                  </a:lvl4pPr>
                  <a:lvl5pPr marL="765029" lvl="4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5pPr>
                  <a:lvl6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6pPr>
                  <a:lvl7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7pPr>
                  <a:lvl8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8pPr>
                  <a:lvl9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9pPr>
                </a:lstStyle>
                <a:p>
                  <a:pPr marL="0" marR="0" lvl="0" indent="0" defTabSz="91352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44546A"/>
                    </a:buClr>
                    <a:buSzPct val="100000"/>
                    <a:buFontTx/>
                    <a:buNone/>
                    <a:tabLst/>
                    <a:defRPr/>
                  </a:pPr>
                  <a:r>
                    <a:rPr lang="en-US" sz="1600" b="1" kern="0" dirty="0">
                      <a:latin typeface="Calibri" panose="020F0502020204030204"/>
                    </a:rPr>
                    <a:t>H Band</a:t>
                  </a:r>
                  <a:endParaRPr kumimoji="0" lang="en-US" sz="1600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7A52F975-4EA2-00B9-F7B1-1601A7BD14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523486" y="3084142"/>
                  <a:ext cx="4688" cy="366360"/>
                </a:xfrm>
                <a:prstGeom prst="line">
                  <a:avLst/>
                </a:prstGeom>
                <a:ln w="19050">
                  <a:solidFill>
                    <a:srgbClr val="FF0000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33E4DE8C-3BDF-9E69-22F4-480CAC35D5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07323" y="3109144"/>
                  <a:ext cx="0" cy="343167"/>
                </a:xfrm>
                <a:prstGeom prst="line">
                  <a:avLst/>
                </a:prstGeom>
                <a:ln w="19050">
                  <a:solidFill>
                    <a:srgbClr val="FFC000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8BAF7455-39CC-8791-B82B-87896560C1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55607" y="3099657"/>
                  <a:ext cx="0" cy="351481"/>
                </a:xfrm>
                <a:prstGeom prst="line">
                  <a:avLst/>
                </a:prstGeom>
                <a:ln w="19050">
                  <a:solidFill>
                    <a:srgbClr val="00B050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0" name="Rectangle 199">
                  <a:extLst>
                    <a:ext uri="{FF2B5EF4-FFF2-40B4-BE49-F238E27FC236}">
                      <a16:creationId xmlns:a16="http://schemas.microsoft.com/office/drawing/2014/main" id="{21CD75EC-5751-10C1-FD4D-9972DECE086D}"/>
                    </a:ext>
                  </a:extLst>
                </p:cNvPr>
                <p:cNvSpPr/>
                <p:nvPr/>
              </p:nvSpPr>
              <p:spPr>
                <a:xfrm>
                  <a:off x="2434418" y="2934686"/>
                  <a:ext cx="284094" cy="169277"/>
                </a:xfrm>
                <a:prstGeom prst="rect">
                  <a:avLst/>
                </a:prstGeom>
              </p:spPr>
              <p:txBody>
                <a:bodyPr wrap="square" lIns="0" tIns="0" rIns="0" bIns="0" anchor="ctr">
                  <a:spAutoFit/>
                </a:bodyPr>
                <a:lstStyle/>
                <a:p>
                  <a:pPr>
                    <a:spcBef>
                      <a:spcPts val="600"/>
                    </a:spcBef>
                  </a:pPr>
                  <a:r>
                    <a:rPr lang="en-US" sz="1100" b="1" dirty="0">
                      <a:solidFill>
                        <a:srgbClr val="FF0000"/>
                      </a:solidFill>
                    </a:rPr>
                    <a:t>30</a:t>
                  </a:r>
                  <a:r>
                    <a:rPr lang="en-US" sz="1000" b="1" dirty="0">
                      <a:solidFill>
                        <a:srgbClr val="FF0000"/>
                      </a:solidFill>
                    </a:rPr>
                    <a:t>%</a:t>
                  </a:r>
                </a:p>
              </p:txBody>
            </p:sp>
            <p:sp>
              <p:nvSpPr>
                <p:cNvPr id="201" name="Rectangle 200">
                  <a:extLst>
                    <a:ext uri="{FF2B5EF4-FFF2-40B4-BE49-F238E27FC236}">
                      <a16:creationId xmlns:a16="http://schemas.microsoft.com/office/drawing/2014/main" id="{36396286-AAF3-B2E5-041E-9C41DC5C4B47}"/>
                    </a:ext>
                  </a:extLst>
                </p:cNvPr>
                <p:cNvSpPr/>
                <p:nvPr/>
              </p:nvSpPr>
              <p:spPr>
                <a:xfrm>
                  <a:off x="4026035" y="2944627"/>
                  <a:ext cx="284094" cy="169277"/>
                </a:xfrm>
                <a:prstGeom prst="rect">
                  <a:avLst/>
                </a:prstGeom>
              </p:spPr>
              <p:txBody>
                <a:bodyPr wrap="square" lIns="0" tIns="0" rIns="0" bIns="0" anchor="ctr">
                  <a:spAutoFit/>
                </a:bodyPr>
                <a:lstStyle/>
                <a:p>
                  <a:pPr>
                    <a:spcBef>
                      <a:spcPts val="600"/>
                    </a:spcBef>
                  </a:pPr>
                  <a:r>
                    <a:rPr lang="en-US" sz="1100" b="1" dirty="0">
                      <a:solidFill>
                        <a:srgbClr val="FFC000"/>
                      </a:solidFill>
                    </a:rPr>
                    <a:t>70</a:t>
                  </a:r>
                  <a:r>
                    <a:rPr lang="en-US" sz="1000" b="1" dirty="0">
                      <a:solidFill>
                        <a:srgbClr val="FFC000"/>
                      </a:solidFill>
                    </a:rPr>
                    <a:t>%</a:t>
                  </a:r>
                </a:p>
              </p:txBody>
            </p:sp>
            <p:sp>
              <p:nvSpPr>
                <p:cNvPr id="202" name="Rectangle 201">
                  <a:extLst>
                    <a:ext uri="{FF2B5EF4-FFF2-40B4-BE49-F238E27FC236}">
                      <a16:creationId xmlns:a16="http://schemas.microsoft.com/office/drawing/2014/main" id="{202C1050-20D5-2DE8-1D26-46DC6F37A9D5}"/>
                    </a:ext>
                  </a:extLst>
                </p:cNvPr>
                <p:cNvSpPr/>
                <p:nvPr/>
              </p:nvSpPr>
              <p:spPr>
                <a:xfrm>
                  <a:off x="4387392" y="2940308"/>
                  <a:ext cx="284094" cy="169277"/>
                </a:xfrm>
                <a:prstGeom prst="rect">
                  <a:avLst/>
                </a:prstGeom>
              </p:spPr>
              <p:txBody>
                <a:bodyPr wrap="square" lIns="0" tIns="0" rIns="0" bIns="0" anchor="ctr">
                  <a:spAutoFit/>
                </a:bodyPr>
                <a:lstStyle/>
                <a:p>
                  <a:pPr>
                    <a:spcBef>
                      <a:spcPts val="600"/>
                    </a:spcBef>
                  </a:pPr>
                  <a:r>
                    <a:rPr lang="en-US" sz="1100" b="1" dirty="0">
                      <a:solidFill>
                        <a:srgbClr val="00B050"/>
                      </a:solidFill>
                    </a:rPr>
                    <a:t>80</a:t>
                  </a:r>
                  <a:r>
                    <a:rPr lang="en-US" sz="1000" b="1" dirty="0">
                      <a:solidFill>
                        <a:srgbClr val="00B050"/>
                      </a:solidFill>
                    </a:rPr>
                    <a:t>%</a:t>
                  </a:r>
                </a:p>
              </p:txBody>
            </p:sp>
          </p:grpSp>
          <p:sp>
            <p:nvSpPr>
              <p:cNvPr id="190" name="TextBox 189">
                <a:extLst>
                  <a:ext uri="{FF2B5EF4-FFF2-40B4-BE49-F238E27FC236}">
                    <a16:creationId xmlns:a16="http://schemas.microsoft.com/office/drawing/2014/main" id="{7638837B-3C2E-4BCF-64C0-B77A8E3D63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938232" y="2177525"/>
                <a:ext cx="820249" cy="616032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noAutofit/>
              </a:bodyPr>
              <a:lstStyle>
                <a:lvl1pPr lvl="0" indent="0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100000"/>
                  <a:defRPr lang="x-none" sz="1632" baseline="0"/>
                </a:lvl1pPr>
                <a:lvl2pPr marL="197607" lvl="1" indent="-195987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125000"/>
                  <a:buFont typeface="Arial" charset="0"/>
                  <a:buChar char="▪"/>
                  <a:defRPr lang="x-none" sz="1632" baseline="0"/>
                </a:lvl2pPr>
                <a:lvl3pPr marL="466481" lvl="2" indent="-267255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120000"/>
                  <a:buFont typeface="Arial" charset="0"/>
                  <a:buChar char="–"/>
                  <a:defRPr lang="x-none" sz="1632" baseline="0"/>
                </a:lvl3pPr>
                <a:lvl4pPr marL="626835" lvl="3" indent="-158733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120000"/>
                  <a:buFont typeface="Arial" charset="0"/>
                  <a:buChar char="▫"/>
                  <a:defRPr lang="x-none" sz="1632" baseline="0"/>
                </a:lvl4pPr>
                <a:lvl5pPr marL="765029" lvl="4" indent="-132818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89000"/>
                  <a:buFont typeface="Arial" charset="0"/>
                  <a:buChar char="-"/>
                  <a:defRPr lang="x-none" sz="1632" baseline="0"/>
                </a:lvl5pPr>
                <a:lvl6pPr marL="765029" indent="-132818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89000"/>
                  <a:buFont typeface="Arial" charset="0"/>
                  <a:buChar char="-"/>
                  <a:defRPr lang="x-none" sz="1632" baseline="0"/>
                </a:lvl6pPr>
                <a:lvl7pPr marL="765029" indent="-132818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89000"/>
                  <a:buFont typeface="Arial" charset="0"/>
                  <a:buChar char="-"/>
                  <a:defRPr lang="x-none" sz="1632" baseline="0"/>
                </a:lvl7pPr>
                <a:lvl8pPr marL="765029" indent="-132818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89000"/>
                  <a:buFont typeface="Arial" charset="0"/>
                  <a:buChar char="-"/>
                  <a:defRPr lang="x-none" sz="1632" baseline="0"/>
                </a:lvl8pPr>
                <a:lvl9pPr marL="765029" indent="-132818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89000"/>
                  <a:buFont typeface="Arial" charset="0"/>
                  <a:buChar char="-"/>
                  <a:defRPr lang="x-none" sz="1632" baseline="0"/>
                </a:lvl9pPr>
              </a:lstStyle>
              <a:p>
                <a:pPr algn="ctr">
                  <a:buClr>
                    <a:srgbClr val="44546A"/>
                  </a:buClr>
                </a:pPr>
                <a:r>
                  <a:rPr lang="en-US" sz="1400" b="1" dirty="0">
                    <a:solidFill>
                      <a:prstClr val="black"/>
                    </a:solidFill>
                    <a:latin typeface="Calibri" panose="020F0502020204030204"/>
                  </a:rPr>
                  <a:t>Vs. last month</a:t>
                </a:r>
              </a:p>
              <a:p>
                <a:pPr algn="ctr">
                  <a:buClr>
                    <a:srgbClr val="44546A"/>
                  </a:buClr>
                </a:pPr>
                <a:r>
                  <a:rPr lang="en-US" sz="1600" b="1" dirty="0">
                    <a:solidFill>
                      <a:prstClr val="black"/>
                    </a:solidFill>
                    <a:latin typeface="Calibri" panose="020F0502020204030204"/>
                  </a:rPr>
                  <a:t>+1</a:t>
                </a:r>
              </a:p>
            </p:txBody>
          </p:sp>
          <p:cxnSp>
            <p:nvCxnSpPr>
              <p:cNvPr id="191" name="Straight Arrow Connector 190">
                <a:extLst>
                  <a:ext uri="{FF2B5EF4-FFF2-40B4-BE49-F238E27FC236}">
                    <a16:creationId xmlns:a16="http://schemas.microsoft.com/office/drawing/2014/main" id="{E3B9D4BB-D1A8-E054-BA33-3710AE6EAA0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573465" y="2620186"/>
                <a:ext cx="0" cy="187829"/>
              </a:xfrm>
              <a:prstGeom prst="straightConnector1">
                <a:avLst/>
              </a:prstGeom>
              <a:ln w="28575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2E5212C5-6E1C-154D-3592-143F199AA543}"/>
              </a:ext>
            </a:extLst>
          </p:cNvPr>
          <p:cNvGrpSpPr/>
          <p:nvPr/>
        </p:nvGrpSpPr>
        <p:grpSpPr>
          <a:xfrm>
            <a:off x="3857968" y="2629017"/>
            <a:ext cx="6044789" cy="873492"/>
            <a:chOff x="3789681" y="2413326"/>
            <a:chExt cx="5650923" cy="873492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B663A5B1-32E3-C112-B47D-F28500622EED}"/>
                </a:ext>
              </a:extLst>
            </p:cNvPr>
            <p:cNvSpPr/>
            <p:nvPr/>
          </p:nvSpPr>
          <p:spPr>
            <a:xfrm>
              <a:off x="3789681" y="2428595"/>
              <a:ext cx="5650923" cy="85822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CF840BA6-D67C-2DDA-B8F3-FB8195330C2A}"/>
                </a:ext>
              </a:extLst>
            </p:cNvPr>
            <p:cNvSpPr/>
            <p:nvPr/>
          </p:nvSpPr>
          <p:spPr>
            <a:xfrm rot="5400000">
              <a:off x="6251051" y="891433"/>
              <a:ext cx="309507" cy="3790000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4B20FA4D-BD5E-D0A8-B837-79EA0D4D8037}"/>
                </a:ext>
              </a:extLst>
            </p:cNvPr>
            <p:cNvGrpSpPr/>
            <p:nvPr/>
          </p:nvGrpSpPr>
          <p:grpSpPr>
            <a:xfrm>
              <a:off x="3807726" y="2413326"/>
              <a:ext cx="5534257" cy="771725"/>
              <a:chOff x="4234384" y="2036290"/>
              <a:chExt cx="5534257" cy="771725"/>
            </a:xfrm>
          </p:grpSpPr>
          <p:grpSp>
            <p:nvGrpSpPr>
              <p:cNvPr id="209" name="Group 208">
                <a:extLst>
                  <a:ext uri="{FF2B5EF4-FFF2-40B4-BE49-F238E27FC236}">
                    <a16:creationId xmlns:a16="http://schemas.microsoft.com/office/drawing/2014/main" id="{68048C64-3EBE-8C03-11AE-0744244E9D3D}"/>
                  </a:ext>
                </a:extLst>
              </p:cNvPr>
              <p:cNvGrpSpPr/>
              <p:nvPr/>
            </p:nvGrpSpPr>
            <p:grpSpPr>
              <a:xfrm>
                <a:off x="4234384" y="2036290"/>
                <a:ext cx="4729335" cy="704925"/>
                <a:chOff x="711998" y="2929358"/>
                <a:chExt cx="4729335" cy="704925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A620E96F-47E2-987E-BBCB-8EAB6C46DA12}"/>
                    </a:ext>
                  </a:extLst>
                </p:cNvPr>
                <p:cNvSpPr/>
                <p:nvPr/>
              </p:nvSpPr>
              <p:spPr>
                <a:xfrm rot="5400000">
                  <a:off x="1566196" y="2996524"/>
                  <a:ext cx="302859" cy="605096"/>
                </a:xfrm>
                <a:prstGeom prst="rect">
                  <a:avLst/>
                </a:prstGeom>
                <a:solidFill>
                  <a:srgbClr val="58255D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3" name="TextBox 212">
                  <a:extLst>
                    <a:ext uri="{FF2B5EF4-FFF2-40B4-BE49-F238E27FC236}">
                      <a16:creationId xmlns:a16="http://schemas.microsoft.com/office/drawing/2014/main" id="{CE37C22F-7580-7BCE-FA23-9DDF13F7650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3432931" y="3457218"/>
                  <a:ext cx="1728784" cy="177065"/>
                </a:xfrm>
                <a:prstGeom prst="rect">
                  <a:avLst/>
                </a:prstGeom>
              </p:spPr>
              <p:txBody>
                <a:bodyPr vert="horz" wrap="square" lIns="0" tIns="0" rIns="0" bIns="0" rtlCol="0">
                  <a:noAutofit/>
                </a:bodyPr>
                <a:lstStyle>
                  <a:lvl1pPr lvl="0" indent="0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00000"/>
                    <a:defRPr lang="x-none" sz="1632" baseline="0"/>
                  </a:lvl1pPr>
                  <a:lvl2pPr marL="197607" lvl="1" indent="-195987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5000"/>
                    <a:buFont typeface="Arial" charset="0"/>
                    <a:buChar char="▪"/>
                    <a:defRPr lang="x-none" sz="1632" baseline="0"/>
                  </a:lvl2pPr>
                  <a:lvl3pPr marL="466481" lvl="2" indent="-267255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–"/>
                    <a:defRPr lang="x-none" sz="1632" baseline="0"/>
                  </a:lvl3pPr>
                  <a:lvl4pPr marL="626835" lvl="3" indent="-158733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▫"/>
                    <a:defRPr lang="x-none" sz="1632" baseline="0"/>
                  </a:lvl4pPr>
                  <a:lvl5pPr marL="765029" lvl="4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5pPr>
                  <a:lvl6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6pPr>
                  <a:lvl7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7pPr>
                  <a:lvl8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8pPr>
                  <a:lvl9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9pPr>
                </a:lstStyle>
                <a:p>
                  <a:pPr marL="0" marR="0" lvl="0" indent="0" algn="r" defTabSz="91352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44546A"/>
                    </a:buClr>
                    <a:buSzPct val="100000"/>
                    <a:buFontTx/>
                    <a:buNone/>
                    <a:tabLst/>
                    <a:defRPr/>
                  </a:pPr>
                  <a:r>
                    <a:rPr lang="en-US" sz="1000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Count</a:t>
                  </a:r>
                  <a:endPara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  <a:p>
                  <a:pPr marL="0" marR="0" lvl="0" indent="0" algn="r" defTabSz="91352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44546A"/>
                    </a:buClr>
                    <a:buSzPct val="100000"/>
                    <a:buFontTx/>
                    <a:buNone/>
                    <a:tabLst/>
                    <a:defRPr/>
                  </a:pPr>
                  <a:r>
                    <a:rPr lang="en-US" sz="1200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172</a:t>
                  </a:r>
                </a:p>
              </p:txBody>
            </p:sp>
            <p:sp>
              <p:nvSpPr>
                <p:cNvPr id="214" name="TextBox 213">
                  <a:extLst>
                    <a:ext uri="{FF2B5EF4-FFF2-40B4-BE49-F238E27FC236}">
                      <a16:creationId xmlns:a16="http://schemas.microsoft.com/office/drawing/2014/main" id="{51EE2B12-A15B-2A98-EF24-9147BA92AF4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711998" y="3463065"/>
                  <a:ext cx="1314189" cy="164514"/>
                </a:xfrm>
                <a:prstGeom prst="rect">
                  <a:avLst/>
                </a:prstGeom>
              </p:spPr>
              <p:txBody>
                <a:bodyPr vert="horz" wrap="square" lIns="0" tIns="0" rIns="0" bIns="0" rtlCol="0">
                  <a:noAutofit/>
                </a:bodyPr>
                <a:lstStyle>
                  <a:lvl1pPr lvl="0" indent="0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00000"/>
                    <a:defRPr lang="x-none" sz="1632" baseline="0"/>
                  </a:lvl1pPr>
                  <a:lvl2pPr marL="197607" lvl="1" indent="-195987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5000"/>
                    <a:buFont typeface="Arial" charset="0"/>
                    <a:buChar char="▪"/>
                    <a:defRPr lang="x-none" sz="1632" baseline="0"/>
                  </a:lvl2pPr>
                  <a:lvl3pPr marL="466481" lvl="2" indent="-267255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–"/>
                    <a:defRPr lang="x-none" sz="1632" baseline="0"/>
                  </a:lvl3pPr>
                  <a:lvl4pPr marL="626835" lvl="3" indent="-158733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▫"/>
                    <a:defRPr lang="x-none" sz="1632" baseline="0"/>
                  </a:lvl4pPr>
                  <a:lvl5pPr marL="765029" lvl="4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5pPr>
                  <a:lvl6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6pPr>
                  <a:lvl7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7pPr>
                  <a:lvl8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8pPr>
                  <a:lvl9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9pPr>
                </a:lstStyle>
                <a:p>
                  <a:pPr marL="0" marR="0" lvl="0" indent="0" algn="r" defTabSz="91352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44546A"/>
                    </a:buClr>
                    <a:buSzPct val="100000"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Count</a:t>
                  </a:r>
                </a:p>
                <a:p>
                  <a:pPr marL="0" marR="0" lvl="0" indent="0" algn="r" defTabSz="91352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44546A"/>
                    </a:buClr>
                    <a:buSzPct val="100000"/>
                    <a:buFontTx/>
                    <a:buNone/>
                    <a:tabLst/>
                    <a:defRPr/>
                  </a:pPr>
                  <a:r>
                    <a:rPr lang="en-US" sz="1200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34</a:t>
                  </a:r>
                </a:p>
              </p:txBody>
            </p:sp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A422AF05-CF27-CAED-C6DF-BF99AD76C993}"/>
                    </a:ext>
                  </a:extLst>
                </p:cNvPr>
                <p:cNvSpPr/>
                <p:nvPr/>
              </p:nvSpPr>
              <p:spPr>
                <a:xfrm>
                  <a:off x="2842701" y="3107839"/>
                  <a:ext cx="1018166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64%</a:t>
                  </a:r>
                </a:p>
              </p:txBody>
            </p:sp>
            <p:sp>
              <p:nvSpPr>
                <p:cNvPr id="216" name="TextBox 215">
                  <a:extLst>
                    <a:ext uri="{FF2B5EF4-FFF2-40B4-BE49-F238E27FC236}">
                      <a16:creationId xmlns:a16="http://schemas.microsoft.com/office/drawing/2014/main" id="{3D006AD2-7D1C-43AE-BEF2-628D5C682F0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776002" y="3184178"/>
                  <a:ext cx="1422204" cy="230265"/>
                </a:xfrm>
                <a:prstGeom prst="rect">
                  <a:avLst/>
                </a:prstGeom>
              </p:spPr>
              <p:txBody>
                <a:bodyPr vert="horz" wrap="square" lIns="0" tIns="0" rIns="0" bIns="0" rtlCol="0">
                  <a:noAutofit/>
                </a:bodyPr>
                <a:lstStyle>
                  <a:lvl1pPr lvl="0" indent="0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00000"/>
                    <a:defRPr lang="x-none" sz="1632" baseline="0"/>
                  </a:lvl1pPr>
                  <a:lvl2pPr marL="197607" lvl="1" indent="-195987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5000"/>
                    <a:buFont typeface="Arial" charset="0"/>
                    <a:buChar char="▪"/>
                    <a:defRPr lang="x-none" sz="1632" baseline="0"/>
                  </a:lvl2pPr>
                  <a:lvl3pPr marL="466481" lvl="2" indent="-267255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–"/>
                    <a:defRPr lang="x-none" sz="1632" baseline="0"/>
                  </a:lvl3pPr>
                  <a:lvl4pPr marL="626835" lvl="3" indent="-158733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120000"/>
                    <a:buFont typeface="Arial" charset="0"/>
                    <a:buChar char="▫"/>
                    <a:defRPr lang="x-none" sz="1632" baseline="0"/>
                  </a:lvl4pPr>
                  <a:lvl5pPr marL="765029" lvl="4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5pPr>
                  <a:lvl6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6pPr>
                  <a:lvl7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7pPr>
                  <a:lvl8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8pPr>
                  <a:lvl9pPr marL="765029" indent="-132818" defTabSz="913526" fontAlgn="base">
                    <a:spcBef>
                      <a:spcPct val="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89000"/>
                    <a:buFont typeface="Arial" charset="0"/>
                    <a:buChar char="-"/>
                    <a:defRPr lang="x-none" sz="1632" baseline="0"/>
                  </a:lvl9pPr>
                </a:lstStyle>
                <a:p>
                  <a:pPr marL="0" marR="0" lvl="0" indent="0" defTabSz="91352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44546A"/>
                    </a:buClr>
                    <a:buSzPct val="100000"/>
                    <a:buFontTx/>
                    <a:buNone/>
                    <a:tabLst/>
                    <a:defRPr/>
                  </a:pPr>
                  <a:r>
                    <a:rPr lang="en-US" sz="1600" b="1" kern="0" dirty="0">
                      <a:latin typeface="Calibri" panose="020F0502020204030204"/>
                    </a:rPr>
                    <a:t>I+ Band</a:t>
                  </a:r>
                  <a:endParaRPr kumimoji="0" lang="en-US" sz="1600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cxnSp>
              <p:nvCxnSpPr>
                <p:cNvPr id="217" name="Straight Connector 216">
                  <a:extLst>
                    <a:ext uri="{FF2B5EF4-FFF2-40B4-BE49-F238E27FC236}">
                      <a16:creationId xmlns:a16="http://schemas.microsoft.com/office/drawing/2014/main" id="{0D6EAAB3-FAA1-68A7-2E35-3D98DC5292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15486" y="3084142"/>
                  <a:ext cx="4688" cy="366360"/>
                </a:xfrm>
                <a:prstGeom prst="line">
                  <a:avLst/>
                </a:prstGeom>
                <a:ln w="19050">
                  <a:solidFill>
                    <a:srgbClr val="FF0000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8" name="Straight Connector 217">
                  <a:extLst>
                    <a:ext uri="{FF2B5EF4-FFF2-40B4-BE49-F238E27FC236}">
                      <a16:creationId xmlns:a16="http://schemas.microsoft.com/office/drawing/2014/main" id="{28EDFF70-ABDC-8B78-1D36-3E25CD77018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099703" y="3109144"/>
                  <a:ext cx="0" cy="343167"/>
                </a:xfrm>
                <a:prstGeom prst="line">
                  <a:avLst/>
                </a:prstGeom>
                <a:ln w="19050">
                  <a:solidFill>
                    <a:srgbClr val="FFC000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9" name="Straight Connector 218">
                  <a:extLst>
                    <a:ext uri="{FF2B5EF4-FFF2-40B4-BE49-F238E27FC236}">
                      <a16:creationId xmlns:a16="http://schemas.microsoft.com/office/drawing/2014/main" id="{CCC31C4E-8B58-3ECD-2027-2BC857E2EE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94112" y="3099657"/>
                  <a:ext cx="0" cy="351481"/>
                </a:xfrm>
                <a:prstGeom prst="line">
                  <a:avLst/>
                </a:prstGeom>
                <a:ln w="19050">
                  <a:solidFill>
                    <a:srgbClr val="00B050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D9189FB1-72C3-3105-C1A4-CBE048EB7A7B}"/>
                    </a:ext>
                  </a:extLst>
                </p:cNvPr>
                <p:cNvSpPr/>
                <p:nvPr/>
              </p:nvSpPr>
              <p:spPr>
                <a:xfrm>
                  <a:off x="1926418" y="2934686"/>
                  <a:ext cx="284094" cy="169277"/>
                </a:xfrm>
                <a:prstGeom prst="rect">
                  <a:avLst/>
                </a:prstGeom>
              </p:spPr>
              <p:txBody>
                <a:bodyPr wrap="square" lIns="0" tIns="0" rIns="0" bIns="0" anchor="ctr">
                  <a:spAutoFit/>
                </a:bodyPr>
                <a:lstStyle/>
                <a:p>
                  <a:pPr>
                    <a:spcBef>
                      <a:spcPts val="600"/>
                    </a:spcBef>
                  </a:pPr>
                  <a:r>
                    <a:rPr lang="en-US" sz="1100" b="1" dirty="0">
                      <a:solidFill>
                        <a:srgbClr val="FF0000"/>
                      </a:solidFill>
                    </a:rPr>
                    <a:t>20</a:t>
                  </a:r>
                  <a:r>
                    <a:rPr lang="en-US" sz="1000" b="1" dirty="0">
                      <a:solidFill>
                        <a:srgbClr val="FF0000"/>
                      </a:solidFill>
                    </a:rPr>
                    <a:t>%</a:t>
                  </a:r>
                </a:p>
              </p:txBody>
            </p:sp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5E4A6720-D2D9-4578-064A-7128947B57E0}"/>
                    </a:ext>
                  </a:extLst>
                </p:cNvPr>
                <p:cNvSpPr/>
                <p:nvPr/>
              </p:nvSpPr>
              <p:spPr>
                <a:xfrm>
                  <a:off x="4018415" y="2944627"/>
                  <a:ext cx="284094" cy="169277"/>
                </a:xfrm>
                <a:prstGeom prst="rect">
                  <a:avLst/>
                </a:prstGeom>
              </p:spPr>
              <p:txBody>
                <a:bodyPr wrap="square" lIns="0" tIns="0" rIns="0" bIns="0" anchor="ctr">
                  <a:spAutoFit/>
                </a:bodyPr>
                <a:lstStyle/>
                <a:p>
                  <a:pPr>
                    <a:spcBef>
                      <a:spcPts val="600"/>
                    </a:spcBef>
                  </a:pPr>
                  <a:r>
                    <a:rPr lang="en-US" sz="1100" b="1" dirty="0">
                      <a:solidFill>
                        <a:srgbClr val="FFC000"/>
                      </a:solidFill>
                    </a:rPr>
                    <a:t>70</a:t>
                  </a:r>
                  <a:r>
                    <a:rPr lang="en-US" sz="1000" b="1" dirty="0">
                      <a:solidFill>
                        <a:srgbClr val="FFC000"/>
                      </a:solidFill>
                    </a:rPr>
                    <a:t>%</a:t>
                  </a:r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510B60E2-B6C4-473E-D646-CB84FD04C636}"/>
                    </a:ext>
                  </a:extLst>
                </p:cNvPr>
                <p:cNvSpPr/>
                <p:nvPr/>
              </p:nvSpPr>
              <p:spPr>
                <a:xfrm>
                  <a:off x="5075096" y="2929358"/>
                  <a:ext cx="366237" cy="169277"/>
                </a:xfrm>
                <a:prstGeom prst="rect">
                  <a:avLst/>
                </a:prstGeom>
              </p:spPr>
              <p:txBody>
                <a:bodyPr wrap="square" lIns="0" tIns="0" rIns="0" bIns="0" anchor="ctr">
                  <a:spAutoFit/>
                </a:bodyPr>
                <a:lstStyle/>
                <a:p>
                  <a:pPr>
                    <a:spcBef>
                      <a:spcPts val="600"/>
                    </a:spcBef>
                  </a:pPr>
                  <a:r>
                    <a:rPr lang="en-US" sz="1100" b="1" dirty="0">
                      <a:solidFill>
                        <a:srgbClr val="00B050"/>
                      </a:solidFill>
                    </a:rPr>
                    <a:t>100</a:t>
                  </a:r>
                  <a:r>
                    <a:rPr lang="en-US" sz="1000" b="1" dirty="0">
                      <a:solidFill>
                        <a:srgbClr val="00B050"/>
                      </a:solidFill>
                    </a:rPr>
                    <a:t>%</a:t>
                  </a:r>
                </a:p>
              </p:txBody>
            </p:sp>
          </p:grpSp>
          <p:sp>
            <p:nvSpPr>
              <p:cNvPr id="210" name="TextBox 209">
                <a:extLst>
                  <a:ext uri="{FF2B5EF4-FFF2-40B4-BE49-F238E27FC236}">
                    <a16:creationId xmlns:a16="http://schemas.microsoft.com/office/drawing/2014/main" id="{F58F1D09-EBEB-8C3B-67EF-CFA0BA2BC20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948392" y="2177525"/>
                <a:ext cx="820249" cy="616032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noAutofit/>
              </a:bodyPr>
              <a:lstStyle>
                <a:lvl1pPr lvl="0" indent="0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100000"/>
                  <a:defRPr lang="x-none" sz="1632" baseline="0"/>
                </a:lvl1pPr>
                <a:lvl2pPr marL="197607" lvl="1" indent="-195987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125000"/>
                  <a:buFont typeface="Arial" charset="0"/>
                  <a:buChar char="▪"/>
                  <a:defRPr lang="x-none" sz="1632" baseline="0"/>
                </a:lvl2pPr>
                <a:lvl3pPr marL="466481" lvl="2" indent="-267255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120000"/>
                  <a:buFont typeface="Arial" charset="0"/>
                  <a:buChar char="–"/>
                  <a:defRPr lang="x-none" sz="1632" baseline="0"/>
                </a:lvl3pPr>
                <a:lvl4pPr marL="626835" lvl="3" indent="-158733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120000"/>
                  <a:buFont typeface="Arial" charset="0"/>
                  <a:buChar char="▫"/>
                  <a:defRPr lang="x-none" sz="1632" baseline="0"/>
                </a:lvl4pPr>
                <a:lvl5pPr marL="765029" lvl="4" indent="-132818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89000"/>
                  <a:buFont typeface="Arial" charset="0"/>
                  <a:buChar char="-"/>
                  <a:defRPr lang="x-none" sz="1632" baseline="0"/>
                </a:lvl5pPr>
                <a:lvl6pPr marL="765029" indent="-132818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89000"/>
                  <a:buFont typeface="Arial" charset="0"/>
                  <a:buChar char="-"/>
                  <a:defRPr lang="x-none" sz="1632" baseline="0"/>
                </a:lvl6pPr>
                <a:lvl7pPr marL="765029" indent="-132818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89000"/>
                  <a:buFont typeface="Arial" charset="0"/>
                  <a:buChar char="-"/>
                  <a:defRPr lang="x-none" sz="1632" baseline="0"/>
                </a:lvl7pPr>
                <a:lvl8pPr marL="765029" indent="-132818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89000"/>
                  <a:buFont typeface="Arial" charset="0"/>
                  <a:buChar char="-"/>
                  <a:defRPr lang="x-none" sz="1632" baseline="0"/>
                </a:lvl8pPr>
                <a:lvl9pPr marL="765029" indent="-132818" defTabSz="913526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2"/>
                  </a:buClr>
                  <a:buSzPct val="89000"/>
                  <a:buFont typeface="Arial" charset="0"/>
                  <a:buChar char="-"/>
                  <a:defRPr lang="x-none" sz="1632" baseline="0"/>
                </a:lvl9pPr>
              </a:lstStyle>
              <a:p>
                <a:pPr algn="ctr">
                  <a:buClr>
                    <a:srgbClr val="44546A"/>
                  </a:buClr>
                </a:pPr>
                <a:r>
                  <a:rPr lang="en-US" sz="1400" b="1" dirty="0">
                    <a:solidFill>
                      <a:prstClr val="black"/>
                    </a:solidFill>
                    <a:latin typeface="Calibri" panose="020F0502020204030204"/>
                  </a:rPr>
                  <a:t>Vs. last month</a:t>
                </a:r>
              </a:p>
              <a:p>
                <a:pPr algn="ctr">
                  <a:buClr>
                    <a:srgbClr val="44546A"/>
                  </a:buClr>
                </a:pPr>
                <a:r>
                  <a:rPr lang="en-US" sz="1600" b="1" dirty="0">
                    <a:solidFill>
                      <a:prstClr val="black"/>
                    </a:solidFill>
                    <a:latin typeface="Calibri" panose="020F0502020204030204"/>
                  </a:rPr>
                  <a:t>+2</a:t>
                </a:r>
              </a:p>
            </p:txBody>
          </p:sp>
          <p:cxnSp>
            <p:nvCxnSpPr>
              <p:cNvPr id="211" name="Straight Arrow Connector 210">
                <a:extLst>
                  <a:ext uri="{FF2B5EF4-FFF2-40B4-BE49-F238E27FC236}">
                    <a16:creationId xmlns:a16="http://schemas.microsoft.com/office/drawing/2014/main" id="{7883B0E6-E9E8-99FF-E9D2-94546C1E5E4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583625" y="2620186"/>
                <a:ext cx="0" cy="187829"/>
              </a:xfrm>
              <a:prstGeom prst="straightConnector1">
                <a:avLst/>
              </a:prstGeom>
              <a:ln w="28575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25" name="Picture 224">
            <a:extLst>
              <a:ext uri="{FF2B5EF4-FFF2-40B4-BE49-F238E27FC236}">
                <a16:creationId xmlns:a16="http://schemas.microsoft.com/office/drawing/2014/main" id="{FB78A6B3-85F4-ADD9-AD66-2B72B0E7F5A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76013"/>
            <a:ext cx="12192000" cy="182033"/>
          </a:xfrm>
          <a:prstGeom prst="rect">
            <a:avLst/>
          </a:prstGeom>
        </p:spPr>
      </p:pic>
      <p:grpSp>
        <p:nvGrpSpPr>
          <p:cNvPr id="290" name="Group 289">
            <a:extLst>
              <a:ext uri="{FF2B5EF4-FFF2-40B4-BE49-F238E27FC236}">
                <a16:creationId xmlns:a16="http://schemas.microsoft.com/office/drawing/2014/main" id="{982D7D1C-1695-E6C6-B06A-F81D3D1ABA0C}"/>
              </a:ext>
            </a:extLst>
          </p:cNvPr>
          <p:cNvGrpSpPr/>
          <p:nvPr/>
        </p:nvGrpSpPr>
        <p:grpSpPr>
          <a:xfrm>
            <a:off x="177527" y="1811388"/>
            <a:ext cx="3395335" cy="3708706"/>
            <a:chOff x="200540" y="1189780"/>
            <a:chExt cx="3395335" cy="3708706"/>
          </a:xfrm>
        </p:grpSpPr>
        <p:sp>
          <p:nvSpPr>
            <p:cNvPr id="241" name="Rectangle: Rounded Corners 240">
              <a:extLst>
                <a:ext uri="{FF2B5EF4-FFF2-40B4-BE49-F238E27FC236}">
                  <a16:creationId xmlns:a16="http://schemas.microsoft.com/office/drawing/2014/main" id="{321FB247-C8F2-B86B-B6C4-28B57966EAE7}"/>
                </a:ext>
              </a:extLst>
            </p:cNvPr>
            <p:cNvSpPr/>
            <p:nvPr/>
          </p:nvSpPr>
          <p:spPr>
            <a:xfrm>
              <a:off x="200540" y="1189780"/>
              <a:ext cx="3395335" cy="3708706"/>
            </a:xfrm>
            <a:prstGeom prst="roundRect">
              <a:avLst>
                <a:gd name="adj" fmla="val 4177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76200" dist="50800" dir="5400000" algn="t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BC033ADB-1782-E95F-99FB-99E03F5E2C82}"/>
                </a:ext>
              </a:extLst>
            </p:cNvPr>
            <p:cNvSpPr txBox="1"/>
            <p:nvPr/>
          </p:nvSpPr>
          <p:spPr>
            <a:xfrm>
              <a:off x="369300" y="1259253"/>
              <a:ext cx="2503150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defTabSz="1218987"/>
              <a:r>
                <a:rPr lang="en-US" sz="1400" b="1" dirty="0">
                  <a:solidFill>
                    <a:prstClr val="black"/>
                  </a:solidFill>
                  <a:latin typeface="Segoe UI Light"/>
                </a:rPr>
                <a:t>Total no. of Sessions Completion </a:t>
              </a:r>
            </a:p>
          </p:txBody>
        </p: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0DBAB544-5C99-99E6-2945-306936ED25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8937" y="1534023"/>
              <a:ext cx="3155758" cy="1339"/>
            </a:xfrm>
            <a:prstGeom prst="line">
              <a:avLst/>
            </a:prstGeom>
            <a:noFill/>
            <a:ln w="12700" cap="rnd" cmpd="sng" algn="ctr">
              <a:solidFill>
                <a:sysClr val="window" lastClr="FFFFFF">
                  <a:lumMod val="85000"/>
                </a:sysClr>
              </a:solidFill>
              <a:prstDash val="solid"/>
            </a:ln>
            <a:effectLst/>
          </p:spPr>
        </p:cxn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5B0B6F90-5EE4-9751-532B-112ABF7FF260}"/>
                </a:ext>
              </a:extLst>
            </p:cNvPr>
            <p:cNvGrpSpPr/>
            <p:nvPr/>
          </p:nvGrpSpPr>
          <p:grpSpPr>
            <a:xfrm>
              <a:off x="1005148" y="1873859"/>
              <a:ext cx="1614032" cy="2651467"/>
              <a:chOff x="2453225" y="1611313"/>
              <a:chExt cx="2273300" cy="3673475"/>
            </a:xfrm>
            <a:solidFill>
              <a:srgbClr val="3B6DAB"/>
            </a:solidFill>
          </p:grpSpPr>
          <p:sp>
            <p:nvSpPr>
              <p:cNvPr id="287" name="Freeform 6">
                <a:extLst>
                  <a:ext uri="{FF2B5EF4-FFF2-40B4-BE49-F238E27FC236}">
                    <a16:creationId xmlns:a16="http://schemas.microsoft.com/office/drawing/2014/main" id="{DA7A0DEA-0145-F266-D15A-89300E00B0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4451" y="4578350"/>
                <a:ext cx="2024063" cy="706438"/>
              </a:xfrm>
              <a:custGeom>
                <a:avLst/>
                <a:gdLst>
                  <a:gd name="T0" fmla="*/ 0 w 1275"/>
                  <a:gd name="T1" fmla="*/ 0 h 445"/>
                  <a:gd name="T2" fmla="*/ 1275 w 1275"/>
                  <a:gd name="T3" fmla="*/ 0 h 445"/>
                  <a:gd name="T4" fmla="*/ 1257 w 1275"/>
                  <a:gd name="T5" fmla="*/ 48 h 445"/>
                  <a:gd name="T6" fmla="*/ 1234 w 1275"/>
                  <a:gd name="T7" fmla="*/ 96 h 445"/>
                  <a:gd name="T8" fmla="*/ 1208 w 1275"/>
                  <a:gd name="T9" fmla="*/ 142 h 445"/>
                  <a:gd name="T10" fmla="*/ 1178 w 1275"/>
                  <a:gd name="T11" fmla="*/ 186 h 445"/>
                  <a:gd name="T12" fmla="*/ 1143 w 1275"/>
                  <a:gd name="T13" fmla="*/ 229 h 445"/>
                  <a:gd name="T14" fmla="*/ 1104 w 1275"/>
                  <a:gd name="T15" fmla="*/ 268 h 445"/>
                  <a:gd name="T16" fmla="*/ 1061 w 1275"/>
                  <a:gd name="T17" fmla="*/ 304 h 445"/>
                  <a:gd name="T18" fmla="*/ 1014 w 1275"/>
                  <a:gd name="T19" fmla="*/ 338 h 445"/>
                  <a:gd name="T20" fmla="*/ 961 w 1275"/>
                  <a:gd name="T21" fmla="*/ 367 h 445"/>
                  <a:gd name="T22" fmla="*/ 905 w 1275"/>
                  <a:gd name="T23" fmla="*/ 393 h 445"/>
                  <a:gd name="T24" fmla="*/ 844 w 1275"/>
                  <a:gd name="T25" fmla="*/ 414 h 445"/>
                  <a:gd name="T26" fmla="*/ 779 w 1275"/>
                  <a:gd name="T27" fmla="*/ 429 h 445"/>
                  <a:gd name="T28" fmla="*/ 708 w 1275"/>
                  <a:gd name="T29" fmla="*/ 439 h 445"/>
                  <a:gd name="T30" fmla="*/ 633 w 1275"/>
                  <a:gd name="T31" fmla="*/ 445 h 445"/>
                  <a:gd name="T32" fmla="*/ 564 w 1275"/>
                  <a:gd name="T33" fmla="*/ 443 h 445"/>
                  <a:gd name="T34" fmla="*/ 498 w 1275"/>
                  <a:gd name="T35" fmla="*/ 436 h 445"/>
                  <a:gd name="T36" fmla="*/ 436 w 1275"/>
                  <a:gd name="T37" fmla="*/ 424 h 445"/>
                  <a:gd name="T38" fmla="*/ 379 w 1275"/>
                  <a:gd name="T39" fmla="*/ 406 h 445"/>
                  <a:gd name="T40" fmla="*/ 326 w 1275"/>
                  <a:gd name="T41" fmla="*/ 385 h 445"/>
                  <a:gd name="T42" fmla="*/ 277 w 1275"/>
                  <a:gd name="T43" fmla="*/ 358 h 445"/>
                  <a:gd name="T44" fmla="*/ 232 w 1275"/>
                  <a:gd name="T45" fmla="*/ 329 h 445"/>
                  <a:gd name="T46" fmla="*/ 190 w 1275"/>
                  <a:gd name="T47" fmla="*/ 296 h 445"/>
                  <a:gd name="T48" fmla="*/ 152 w 1275"/>
                  <a:gd name="T49" fmla="*/ 260 h 445"/>
                  <a:gd name="T50" fmla="*/ 118 w 1275"/>
                  <a:gd name="T51" fmla="*/ 221 h 445"/>
                  <a:gd name="T52" fmla="*/ 87 w 1275"/>
                  <a:gd name="T53" fmla="*/ 179 h 445"/>
                  <a:gd name="T54" fmla="*/ 61 w 1275"/>
                  <a:gd name="T55" fmla="*/ 136 h 445"/>
                  <a:gd name="T56" fmla="*/ 37 w 1275"/>
                  <a:gd name="T57" fmla="*/ 92 h 445"/>
                  <a:gd name="T58" fmla="*/ 16 w 1275"/>
                  <a:gd name="T59" fmla="*/ 47 h 445"/>
                  <a:gd name="T60" fmla="*/ 0 w 1275"/>
                  <a:gd name="T61" fmla="*/ 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275" h="445">
                    <a:moveTo>
                      <a:pt x="0" y="0"/>
                    </a:moveTo>
                    <a:lnTo>
                      <a:pt x="1275" y="0"/>
                    </a:lnTo>
                    <a:lnTo>
                      <a:pt x="1257" y="48"/>
                    </a:lnTo>
                    <a:lnTo>
                      <a:pt x="1234" y="96"/>
                    </a:lnTo>
                    <a:lnTo>
                      <a:pt x="1208" y="142"/>
                    </a:lnTo>
                    <a:lnTo>
                      <a:pt x="1178" y="186"/>
                    </a:lnTo>
                    <a:lnTo>
                      <a:pt x="1143" y="229"/>
                    </a:lnTo>
                    <a:lnTo>
                      <a:pt x="1104" y="268"/>
                    </a:lnTo>
                    <a:lnTo>
                      <a:pt x="1061" y="304"/>
                    </a:lnTo>
                    <a:lnTo>
                      <a:pt x="1014" y="338"/>
                    </a:lnTo>
                    <a:lnTo>
                      <a:pt x="961" y="367"/>
                    </a:lnTo>
                    <a:lnTo>
                      <a:pt x="905" y="393"/>
                    </a:lnTo>
                    <a:lnTo>
                      <a:pt x="844" y="414"/>
                    </a:lnTo>
                    <a:lnTo>
                      <a:pt x="779" y="429"/>
                    </a:lnTo>
                    <a:lnTo>
                      <a:pt x="708" y="439"/>
                    </a:lnTo>
                    <a:lnTo>
                      <a:pt x="633" y="445"/>
                    </a:lnTo>
                    <a:lnTo>
                      <a:pt x="564" y="443"/>
                    </a:lnTo>
                    <a:lnTo>
                      <a:pt x="498" y="436"/>
                    </a:lnTo>
                    <a:lnTo>
                      <a:pt x="436" y="424"/>
                    </a:lnTo>
                    <a:lnTo>
                      <a:pt x="379" y="406"/>
                    </a:lnTo>
                    <a:lnTo>
                      <a:pt x="326" y="385"/>
                    </a:lnTo>
                    <a:lnTo>
                      <a:pt x="277" y="358"/>
                    </a:lnTo>
                    <a:lnTo>
                      <a:pt x="232" y="329"/>
                    </a:lnTo>
                    <a:lnTo>
                      <a:pt x="190" y="296"/>
                    </a:lnTo>
                    <a:lnTo>
                      <a:pt x="152" y="260"/>
                    </a:lnTo>
                    <a:lnTo>
                      <a:pt x="118" y="221"/>
                    </a:lnTo>
                    <a:lnTo>
                      <a:pt x="87" y="179"/>
                    </a:lnTo>
                    <a:lnTo>
                      <a:pt x="61" y="136"/>
                    </a:lnTo>
                    <a:lnTo>
                      <a:pt x="37" y="92"/>
                    </a:lnTo>
                    <a:lnTo>
                      <a:pt x="16" y="4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Open Sans" panose="020B0606030504020204" pitchFamily="34" charset="0"/>
                </a:endParaRPr>
              </a:p>
            </p:txBody>
          </p:sp>
          <p:sp>
            <p:nvSpPr>
              <p:cNvPr id="288" name="Freeform 11">
                <a:extLst>
                  <a:ext uri="{FF2B5EF4-FFF2-40B4-BE49-F238E27FC236}">
                    <a16:creationId xmlns:a16="http://schemas.microsoft.com/office/drawing/2014/main" id="{D36F7CCA-4622-3671-B4A7-096492DF14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53225" y="1611313"/>
                <a:ext cx="2273300" cy="3673475"/>
              </a:xfrm>
              <a:custGeom>
                <a:avLst/>
                <a:gdLst>
                  <a:gd name="T0" fmla="*/ 670 w 1432"/>
                  <a:gd name="T1" fmla="*/ 416 h 2314"/>
                  <a:gd name="T2" fmla="*/ 515 w 1432"/>
                  <a:gd name="T3" fmla="*/ 715 h 2314"/>
                  <a:gd name="T4" fmla="*/ 403 w 1432"/>
                  <a:gd name="T5" fmla="*/ 885 h 2314"/>
                  <a:gd name="T6" fmla="*/ 308 w 1432"/>
                  <a:gd name="T7" fmla="*/ 1011 h 2314"/>
                  <a:gd name="T8" fmla="*/ 281 w 1432"/>
                  <a:gd name="T9" fmla="*/ 1054 h 2314"/>
                  <a:gd name="T10" fmla="*/ 194 w 1432"/>
                  <a:gd name="T11" fmla="*/ 1204 h 2314"/>
                  <a:gd name="T12" fmla="*/ 97 w 1432"/>
                  <a:gd name="T13" fmla="*/ 1448 h 2314"/>
                  <a:gd name="T14" fmla="*/ 81 w 1432"/>
                  <a:gd name="T15" fmla="*/ 1587 h 2314"/>
                  <a:gd name="T16" fmla="*/ 100 w 1432"/>
                  <a:gd name="T17" fmla="*/ 1751 h 2314"/>
                  <a:gd name="T18" fmla="*/ 161 w 1432"/>
                  <a:gd name="T19" fmla="*/ 1916 h 2314"/>
                  <a:gd name="T20" fmla="*/ 236 w 1432"/>
                  <a:gd name="T21" fmla="*/ 2032 h 2314"/>
                  <a:gd name="T22" fmla="*/ 374 w 1432"/>
                  <a:gd name="T23" fmla="*/ 2151 h 2314"/>
                  <a:gd name="T24" fmla="*/ 571 w 1432"/>
                  <a:gd name="T25" fmla="*/ 2222 h 2314"/>
                  <a:gd name="T26" fmla="*/ 767 w 1432"/>
                  <a:gd name="T27" fmla="*/ 2231 h 2314"/>
                  <a:gd name="T28" fmla="*/ 943 w 1432"/>
                  <a:gd name="T29" fmla="*/ 2196 h 2314"/>
                  <a:gd name="T30" fmla="*/ 1111 w 1432"/>
                  <a:gd name="T31" fmla="*/ 2107 h 2314"/>
                  <a:gd name="T32" fmla="*/ 1242 w 1432"/>
                  <a:gd name="T33" fmla="*/ 1971 h 2314"/>
                  <a:gd name="T34" fmla="*/ 1317 w 1432"/>
                  <a:gd name="T35" fmla="*/ 1816 h 2314"/>
                  <a:gd name="T36" fmla="*/ 1347 w 1432"/>
                  <a:gd name="T37" fmla="*/ 1687 h 2314"/>
                  <a:gd name="T38" fmla="*/ 1350 w 1432"/>
                  <a:gd name="T39" fmla="*/ 1562 h 2314"/>
                  <a:gd name="T40" fmla="*/ 1338 w 1432"/>
                  <a:gd name="T41" fmla="*/ 1478 h 2314"/>
                  <a:gd name="T42" fmla="*/ 1261 w 1432"/>
                  <a:gd name="T43" fmla="*/ 1271 h 2314"/>
                  <a:gd name="T44" fmla="*/ 1138 w 1432"/>
                  <a:gd name="T45" fmla="*/ 1053 h 2314"/>
                  <a:gd name="T46" fmla="*/ 1010 w 1432"/>
                  <a:gd name="T47" fmla="*/ 868 h 2314"/>
                  <a:gd name="T48" fmla="*/ 865 w 1432"/>
                  <a:gd name="T49" fmla="*/ 634 h 2314"/>
                  <a:gd name="T50" fmla="*/ 746 w 1432"/>
                  <a:gd name="T51" fmla="*/ 376 h 2314"/>
                  <a:gd name="T52" fmla="*/ 754 w 1432"/>
                  <a:gd name="T53" fmla="*/ 152 h 2314"/>
                  <a:gd name="T54" fmla="*/ 763 w 1432"/>
                  <a:gd name="T55" fmla="*/ 182 h 2314"/>
                  <a:gd name="T56" fmla="*/ 778 w 1432"/>
                  <a:gd name="T57" fmla="*/ 228 h 2314"/>
                  <a:gd name="T58" fmla="*/ 861 w 1432"/>
                  <a:gd name="T59" fmla="*/ 440 h 2314"/>
                  <a:gd name="T60" fmla="*/ 1006 w 1432"/>
                  <a:gd name="T61" fmla="*/ 718 h 2314"/>
                  <a:gd name="T62" fmla="*/ 1125 w 1432"/>
                  <a:gd name="T63" fmla="*/ 896 h 2314"/>
                  <a:gd name="T64" fmla="*/ 1257 w 1432"/>
                  <a:gd name="T65" fmla="*/ 1090 h 2314"/>
                  <a:gd name="T66" fmla="*/ 1371 w 1432"/>
                  <a:gd name="T67" fmla="*/ 1325 h 2314"/>
                  <a:gd name="T68" fmla="*/ 1422 w 1432"/>
                  <a:gd name="T69" fmla="*/ 1491 h 2314"/>
                  <a:gd name="T70" fmla="*/ 1432 w 1432"/>
                  <a:gd name="T71" fmla="*/ 1627 h 2314"/>
                  <a:gd name="T72" fmla="*/ 1414 w 1432"/>
                  <a:gd name="T73" fmla="*/ 1772 h 2314"/>
                  <a:gd name="T74" fmla="*/ 1349 w 1432"/>
                  <a:gd name="T75" fmla="*/ 1948 h 2314"/>
                  <a:gd name="T76" fmla="*/ 1254 w 1432"/>
                  <a:gd name="T77" fmla="*/ 2085 h 2314"/>
                  <a:gd name="T78" fmla="*/ 1124 w 1432"/>
                  <a:gd name="T79" fmla="*/ 2196 h 2314"/>
                  <a:gd name="T80" fmla="*/ 920 w 1432"/>
                  <a:gd name="T81" fmla="*/ 2286 h 2314"/>
                  <a:gd name="T82" fmla="*/ 725 w 1432"/>
                  <a:gd name="T83" fmla="*/ 2314 h 2314"/>
                  <a:gd name="T84" fmla="*/ 508 w 1432"/>
                  <a:gd name="T85" fmla="*/ 2292 h 2314"/>
                  <a:gd name="T86" fmla="*/ 342 w 1432"/>
                  <a:gd name="T87" fmla="*/ 2225 h 2314"/>
                  <a:gd name="T88" fmla="*/ 204 w 1432"/>
                  <a:gd name="T89" fmla="*/ 2117 h 2314"/>
                  <a:gd name="T90" fmla="*/ 104 w 1432"/>
                  <a:gd name="T91" fmla="*/ 1982 h 2314"/>
                  <a:gd name="T92" fmla="*/ 40 w 1432"/>
                  <a:gd name="T93" fmla="*/ 1837 h 2314"/>
                  <a:gd name="T94" fmla="*/ 3 w 1432"/>
                  <a:gd name="T95" fmla="*/ 1654 h 2314"/>
                  <a:gd name="T96" fmla="*/ 13 w 1432"/>
                  <a:gd name="T97" fmla="*/ 1456 h 2314"/>
                  <a:gd name="T98" fmla="*/ 65 w 1432"/>
                  <a:gd name="T99" fmla="*/ 1291 h 2314"/>
                  <a:gd name="T100" fmla="*/ 174 w 1432"/>
                  <a:gd name="T101" fmla="*/ 1074 h 2314"/>
                  <a:gd name="T102" fmla="*/ 239 w 1432"/>
                  <a:gd name="T103" fmla="*/ 974 h 2314"/>
                  <a:gd name="T104" fmla="*/ 251 w 1432"/>
                  <a:gd name="T105" fmla="*/ 957 h 2314"/>
                  <a:gd name="T106" fmla="*/ 392 w 1432"/>
                  <a:gd name="T107" fmla="*/ 759 h 2314"/>
                  <a:gd name="T108" fmla="*/ 538 w 1432"/>
                  <a:gd name="T109" fmla="*/ 506 h 2314"/>
                  <a:gd name="T110" fmla="*/ 625 w 1432"/>
                  <a:gd name="T111" fmla="*/ 306 h 2314"/>
                  <a:gd name="T112" fmla="*/ 660 w 1432"/>
                  <a:gd name="T113" fmla="*/ 207 h 2314"/>
                  <a:gd name="T114" fmla="*/ 672 w 1432"/>
                  <a:gd name="T115" fmla="*/ 160 h 2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32" h="2314">
                    <a:moveTo>
                      <a:pt x="715" y="295"/>
                    </a:moveTo>
                    <a:lnTo>
                      <a:pt x="700" y="338"/>
                    </a:lnTo>
                    <a:lnTo>
                      <a:pt x="690" y="363"/>
                    </a:lnTo>
                    <a:lnTo>
                      <a:pt x="681" y="390"/>
                    </a:lnTo>
                    <a:lnTo>
                      <a:pt x="670" y="416"/>
                    </a:lnTo>
                    <a:lnTo>
                      <a:pt x="643" y="474"/>
                    </a:lnTo>
                    <a:lnTo>
                      <a:pt x="613" y="538"/>
                    </a:lnTo>
                    <a:lnTo>
                      <a:pt x="578" y="605"/>
                    </a:lnTo>
                    <a:lnTo>
                      <a:pt x="538" y="677"/>
                    </a:lnTo>
                    <a:lnTo>
                      <a:pt x="515" y="715"/>
                    </a:lnTo>
                    <a:lnTo>
                      <a:pt x="492" y="753"/>
                    </a:lnTo>
                    <a:lnTo>
                      <a:pt x="467" y="791"/>
                    </a:lnTo>
                    <a:lnTo>
                      <a:pt x="440" y="832"/>
                    </a:lnTo>
                    <a:lnTo>
                      <a:pt x="431" y="844"/>
                    </a:lnTo>
                    <a:lnTo>
                      <a:pt x="403" y="885"/>
                    </a:lnTo>
                    <a:lnTo>
                      <a:pt x="374" y="925"/>
                    </a:lnTo>
                    <a:lnTo>
                      <a:pt x="343" y="967"/>
                    </a:lnTo>
                    <a:lnTo>
                      <a:pt x="314" y="1006"/>
                    </a:lnTo>
                    <a:lnTo>
                      <a:pt x="314" y="1006"/>
                    </a:lnTo>
                    <a:lnTo>
                      <a:pt x="308" y="1011"/>
                    </a:lnTo>
                    <a:lnTo>
                      <a:pt x="304" y="1019"/>
                    </a:lnTo>
                    <a:lnTo>
                      <a:pt x="296" y="1031"/>
                    </a:lnTo>
                    <a:lnTo>
                      <a:pt x="296" y="1031"/>
                    </a:lnTo>
                    <a:lnTo>
                      <a:pt x="293" y="1035"/>
                    </a:lnTo>
                    <a:lnTo>
                      <a:pt x="281" y="1054"/>
                    </a:lnTo>
                    <a:lnTo>
                      <a:pt x="265" y="1078"/>
                    </a:lnTo>
                    <a:lnTo>
                      <a:pt x="249" y="1106"/>
                    </a:lnTo>
                    <a:lnTo>
                      <a:pt x="232" y="1136"/>
                    </a:lnTo>
                    <a:lnTo>
                      <a:pt x="214" y="1170"/>
                    </a:lnTo>
                    <a:lnTo>
                      <a:pt x="194" y="1204"/>
                    </a:lnTo>
                    <a:lnTo>
                      <a:pt x="176" y="1242"/>
                    </a:lnTo>
                    <a:lnTo>
                      <a:pt x="140" y="1323"/>
                    </a:lnTo>
                    <a:lnTo>
                      <a:pt x="124" y="1366"/>
                    </a:lnTo>
                    <a:lnTo>
                      <a:pt x="110" y="1403"/>
                    </a:lnTo>
                    <a:lnTo>
                      <a:pt x="97" y="1448"/>
                    </a:lnTo>
                    <a:lnTo>
                      <a:pt x="92" y="1473"/>
                    </a:lnTo>
                    <a:lnTo>
                      <a:pt x="86" y="1501"/>
                    </a:lnTo>
                    <a:lnTo>
                      <a:pt x="83" y="1531"/>
                    </a:lnTo>
                    <a:lnTo>
                      <a:pt x="83" y="1531"/>
                    </a:lnTo>
                    <a:lnTo>
                      <a:pt x="81" y="1587"/>
                    </a:lnTo>
                    <a:lnTo>
                      <a:pt x="83" y="1645"/>
                    </a:lnTo>
                    <a:lnTo>
                      <a:pt x="83" y="1645"/>
                    </a:lnTo>
                    <a:lnTo>
                      <a:pt x="88" y="1680"/>
                    </a:lnTo>
                    <a:lnTo>
                      <a:pt x="93" y="1715"/>
                    </a:lnTo>
                    <a:lnTo>
                      <a:pt x="100" y="1751"/>
                    </a:lnTo>
                    <a:lnTo>
                      <a:pt x="118" y="1813"/>
                    </a:lnTo>
                    <a:lnTo>
                      <a:pt x="118" y="1813"/>
                    </a:lnTo>
                    <a:lnTo>
                      <a:pt x="131" y="1848"/>
                    </a:lnTo>
                    <a:lnTo>
                      <a:pt x="144" y="1883"/>
                    </a:lnTo>
                    <a:lnTo>
                      <a:pt x="161" y="1916"/>
                    </a:lnTo>
                    <a:lnTo>
                      <a:pt x="179" y="1950"/>
                    </a:lnTo>
                    <a:lnTo>
                      <a:pt x="199" y="1982"/>
                    </a:lnTo>
                    <a:lnTo>
                      <a:pt x="199" y="1982"/>
                    </a:lnTo>
                    <a:lnTo>
                      <a:pt x="211" y="2001"/>
                    </a:lnTo>
                    <a:lnTo>
                      <a:pt x="236" y="2032"/>
                    </a:lnTo>
                    <a:lnTo>
                      <a:pt x="261" y="2060"/>
                    </a:lnTo>
                    <a:lnTo>
                      <a:pt x="289" y="2087"/>
                    </a:lnTo>
                    <a:lnTo>
                      <a:pt x="319" y="2114"/>
                    </a:lnTo>
                    <a:lnTo>
                      <a:pt x="349" y="2135"/>
                    </a:lnTo>
                    <a:lnTo>
                      <a:pt x="374" y="2151"/>
                    </a:lnTo>
                    <a:lnTo>
                      <a:pt x="410" y="2171"/>
                    </a:lnTo>
                    <a:lnTo>
                      <a:pt x="449" y="2187"/>
                    </a:lnTo>
                    <a:lnTo>
                      <a:pt x="486" y="2201"/>
                    </a:lnTo>
                    <a:lnTo>
                      <a:pt x="525" y="2212"/>
                    </a:lnTo>
                    <a:lnTo>
                      <a:pt x="571" y="2222"/>
                    </a:lnTo>
                    <a:lnTo>
                      <a:pt x="620" y="2229"/>
                    </a:lnTo>
                    <a:lnTo>
                      <a:pt x="620" y="2229"/>
                    </a:lnTo>
                    <a:lnTo>
                      <a:pt x="661" y="2233"/>
                    </a:lnTo>
                    <a:lnTo>
                      <a:pt x="714" y="2233"/>
                    </a:lnTo>
                    <a:lnTo>
                      <a:pt x="767" y="2231"/>
                    </a:lnTo>
                    <a:lnTo>
                      <a:pt x="767" y="2231"/>
                    </a:lnTo>
                    <a:lnTo>
                      <a:pt x="808" y="2226"/>
                    </a:lnTo>
                    <a:lnTo>
                      <a:pt x="857" y="2218"/>
                    </a:lnTo>
                    <a:lnTo>
                      <a:pt x="903" y="2207"/>
                    </a:lnTo>
                    <a:lnTo>
                      <a:pt x="943" y="2196"/>
                    </a:lnTo>
                    <a:lnTo>
                      <a:pt x="981" y="2181"/>
                    </a:lnTo>
                    <a:lnTo>
                      <a:pt x="1020" y="2164"/>
                    </a:lnTo>
                    <a:lnTo>
                      <a:pt x="1057" y="2143"/>
                    </a:lnTo>
                    <a:lnTo>
                      <a:pt x="1085" y="2126"/>
                    </a:lnTo>
                    <a:lnTo>
                      <a:pt x="1111" y="2107"/>
                    </a:lnTo>
                    <a:lnTo>
                      <a:pt x="1142" y="2082"/>
                    </a:lnTo>
                    <a:lnTo>
                      <a:pt x="1171" y="2055"/>
                    </a:lnTo>
                    <a:lnTo>
                      <a:pt x="1197" y="2028"/>
                    </a:lnTo>
                    <a:lnTo>
                      <a:pt x="1221" y="1998"/>
                    </a:lnTo>
                    <a:lnTo>
                      <a:pt x="1242" y="1971"/>
                    </a:lnTo>
                    <a:lnTo>
                      <a:pt x="1256" y="1948"/>
                    </a:lnTo>
                    <a:lnTo>
                      <a:pt x="1274" y="1916"/>
                    </a:lnTo>
                    <a:lnTo>
                      <a:pt x="1290" y="1884"/>
                    </a:lnTo>
                    <a:lnTo>
                      <a:pt x="1304" y="1851"/>
                    </a:lnTo>
                    <a:lnTo>
                      <a:pt x="1317" y="1816"/>
                    </a:lnTo>
                    <a:lnTo>
                      <a:pt x="1328" y="1783"/>
                    </a:lnTo>
                    <a:lnTo>
                      <a:pt x="1328" y="1783"/>
                    </a:lnTo>
                    <a:lnTo>
                      <a:pt x="1335" y="1755"/>
                    </a:lnTo>
                    <a:lnTo>
                      <a:pt x="1342" y="1722"/>
                    </a:lnTo>
                    <a:lnTo>
                      <a:pt x="1347" y="1687"/>
                    </a:lnTo>
                    <a:lnTo>
                      <a:pt x="1350" y="1662"/>
                    </a:lnTo>
                    <a:lnTo>
                      <a:pt x="1350" y="1662"/>
                    </a:lnTo>
                    <a:lnTo>
                      <a:pt x="1352" y="1627"/>
                    </a:lnTo>
                    <a:lnTo>
                      <a:pt x="1352" y="1595"/>
                    </a:lnTo>
                    <a:lnTo>
                      <a:pt x="1350" y="1562"/>
                    </a:lnTo>
                    <a:lnTo>
                      <a:pt x="1350" y="1562"/>
                    </a:lnTo>
                    <a:lnTo>
                      <a:pt x="1349" y="1538"/>
                    </a:lnTo>
                    <a:lnTo>
                      <a:pt x="1343" y="1508"/>
                    </a:lnTo>
                    <a:lnTo>
                      <a:pt x="1336" y="1478"/>
                    </a:lnTo>
                    <a:lnTo>
                      <a:pt x="1338" y="1478"/>
                    </a:lnTo>
                    <a:lnTo>
                      <a:pt x="1331" y="1453"/>
                    </a:lnTo>
                    <a:lnTo>
                      <a:pt x="1314" y="1405"/>
                    </a:lnTo>
                    <a:lnTo>
                      <a:pt x="1296" y="1357"/>
                    </a:lnTo>
                    <a:lnTo>
                      <a:pt x="1279" y="1311"/>
                    </a:lnTo>
                    <a:lnTo>
                      <a:pt x="1261" y="1271"/>
                    </a:lnTo>
                    <a:lnTo>
                      <a:pt x="1242" y="1231"/>
                    </a:lnTo>
                    <a:lnTo>
                      <a:pt x="1222" y="1193"/>
                    </a:lnTo>
                    <a:lnTo>
                      <a:pt x="1182" y="1122"/>
                    </a:lnTo>
                    <a:lnTo>
                      <a:pt x="1136" y="1053"/>
                    </a:lnTo>
                    <a:lnTo>
                      <a:pt x="1138" y="1053"/>
                    </a:lnTo>
                    <a:lnTo>
                      <a:pt x="1121" y="1029"/>
                    </a:lnTo>
                    <a:lnTo>
                      <a:pt x="1096" y="992"/>
                    </a:lnTo>
                    <a:lnTo>
                      <a:pt x="1068" y="953"/>
                    </a:lnTo>
                    <a:lnTo>
                      <a:pt x="1040" y="912"/>
                    </a:lnTo>
                    <a:lnTo>
                      <a:pt x="1010" y="868"/>
                    </a:lnTo>
                    <a:lnTo>
                      <a:pt x="1000" y="855"/>
                    </a:lnTo>
                    <a:lnTo>
                      <a:pt x="972" y="814"/>
                    </a:lnTo>
                    <a:lnTo>
                      <a:pt x="931" y="750"/>
                    </a:lnTo>
                    <a:lnTo>
                      <a:pt x="897" y="693"/>
                    </a:lnTo>
                    <a:lnTo>
                      <a:pt x="865" y="634"/>
                    </a:lnTo>
                    <a:lnTo>
                      <a:pt x="836" y="579"/>
                    </a:lnTo>
                    <a:lnTo>
                      <a:pt x="810" y="524"/>
                    </a:lnTo>
                    <a:lnTo>
                      <a:pt x="786" y="472"/>
                    </a:lnTo>
                    <a:lnTo>
                      <a:pt x="765" y="423"/>
                    </a:lnTo>
                    <a:lnTo>
                      <a:pt x="746" y="376"/>
                    </a:lnTo>
                    <a:lnTo>
                      <a:pt x="729" y="333"/>
                    </a:lnTo>
                    <a:lnTo>
                      <a:pt x="715" y="295"/>
                    </a:lnTo>
                    <a:close/>
                    <a:moveTo>
                      <a:pt x="713" y="0"/>
                    </a:moveTo>
                    <a:lnTo>
                      <a:pt x="753" y="149"/>
                    </a:lnTo>
                    <a:lnTo>
                      <a:pt x="754" y="152"/>
                    </a:lnTo>
                    <a:lnTo>
                      <a:pt x="754" y="155"/>
                    </a:lnTo>
                    <a:lnTo>
                      <a:pt x="756" y="159"/>
                    </a:lnTo>
                    <a:lnTo>
                      <a:pt x="758" y="166"/>
                    </a:lnTo>
                    <a:lnTo>
                      <a:pt x="760" y="173"/>
                    </a:lnTo>
                    <a:lnTo>
                      <a:pt x="763" y="182"/>
                    </a:lnTo>
                    <a:lnTo>
                      <a:pt x="767" y="194"/>
                    </a:lnTo>
                    <a:lnTo>
                      <a:pt x="767" y="194"/>
                    </a:lnTo>
                    <a:lnTo>
                      <a:pt x="768" y="199"/>
                    </a:lnTo>
                    <a:lnTo>
                      <a:pt x="772" y="213"/>
                    </a:lnTo>
                    <a:lnTo>
                      <a:pt x="778" y="228"/>
                    </a:lnTo>
                    <a:lnTo>
                      <a:pt x="790" y="262"/>
                    </a:lnTo>
                    <a:lnTo>
                      <a:pt x="804" y="301"/>
                    </a:lnTo>
                    <a:lnTo>
                      <a:pt x="821" y="344"/>
                    </a:lnTo>
                    <a:lnTo>
                      <a:pt x="840" y="391"/>
                    </a:lnTo>
                    <a:lnTo>
                      <a:pt x="861" y="440"/>
                    </a:lnTo>
                    <a:lnTo>
                      <a:pt x="885" y="493"/>
                    </a:lnTo>
                    <a:lnTo>
                      <a:pt x="911" y="547"/>
                    </a:lnTo>
                    <a:lnTo>
                      <a:pt x="940" y="602"/>
                    </a:lnTo>
                    <a:lnTo>
                      <a:pt x="972" y="661"/>
                    </a:lnTo>
                    <a:lnTo>
                      <a:pt x="1006" y="718"/>
                    </a:lnTo>
                    <a:lnTo>
                      <a:pt x="1039" y="771"/>
                    </a:lnTo>
                    <a:lnTo>
                      <a:pt x="1067" y="811"/>
                    </a:lnTo>
                    <a:lnTo>
                      <a:pt x="1067" y="811"/>
                    </a:lnTo>
                    <a:lnTo>
                      <a:pt x="1097" y="855"/>
                    </a:lnTo>
                    <a:lnTo>
                      <a:pt x="1125" y="896"/>
                    </a:lnTo>
                    <a:lnTo>
                      <a:pt x="1153" y="935"/>
                    </a:lnTo>
                    <a:lnTo>
                      <a:pt x="1178" y="972"/>
                    </a:lnTo>
                    <a:lnTo>
                      <a:pt x="1203" y="1008"/>
                    </a:lnTo>
                    <a:lnTo>
                      <a:pt x="1211" y="1021"/>
                    </a:lnTo>
                    <a:lnTo>
                      <a:pt x="1257" y="1090"/>
                    </a:lnTo>
                    <a:lnTo>
                      <a:pt x="1297" y="1161"/>
                    </a:lnTo>
                    <a:lnTo>
                      <a:pt x="1317" y="1199"/>
                    </a:lnTo>
                    <a:lnTo>
                      <a:pt x="1336" y="1239"/>
                    </a:lnTo>
                    <a:lnTo>
                      <a:pt x="1354" y="1280"/>
                    </a:lnTo>
                    <a:lnTo>
                      <a:pt x="1371" y="1325"/>
                    </a:lnTo>
                    <a:lnTo>
                      <a:pt x="1389" y="1373"/>
                    </a:lnTo>
                    <a:lnTo>
                      <a:pt x="1407" y="1430"/>
                    </a:lnTo>
                    <a:lnTo>
                      <a:pt x="1414" y="1453"/>
                    </a:lnTo>
                    <a:lnTo>
                      <a:pt x="1415" y="1462"/>
                    </a:lnTo>
                    <a:lnTo>
                      <a:pt x="1422" y="1491"/>
                    </a:lnTo>
                    <a:lnTo>
                      <a:pt x="1428" y="1521"/>
                    </a:lnTo>
                    <a:lnTo>
                      <a:pt x="1431" y="1553"/>
                    </a:lnTo>
                    <a:lnTo>
                      <a:pt x="1431" y="1562"/>
                    </a:lnTo>
                    <a:lnTo>
                      <a:pt x="1432" y="1595"/>
                    </a:lnTo>
                    <a:lnTo>
                      <a:pt x="1432" y="1627"/>
                    </a:lnTo>
                    <a:lnTo>
                      <a:pt x="1431" y="1662"/>
                    </a:lnTo>
                    <a:lnTo>
                      <a:pt x="1431" y="1670"/>
                    </a:lnTo>
                    <a:lnTo>
                      <a:pt x="1427" y="1704"/>
                    </a:lnTo>
                    <a:lnTo>
                      <a:pt x="1421" y="1738"/>
                    </a:lnTo>
                    <a:lnTo>
                      <a:pt x="1414" y="1772"/>
                    </a:lnTo>
                    <a:lnTo>
                      <a:pt x="1406" y="1806"/>
                    </a:lnTo>
                    <a:lnTo>
                      <a:pt x="1392" y="1848"/>
                    </a:lnTo>
                    <a:lnTo>
                      <a:pt x="1379" y="1883"/>
                    </a:lnTo>
                    <a:lnTo>
                      <a:pt x="1365" y="1916"/>
                    </a:lnTo>
                    <a:lnTo>
                      <a:pt x="1349" y="1948"/>
                    </a:lnTo>
                    <a:lnTo>
                      <a:pt x="1331" y="1980"/>
                    </a:lnTo>
                    <a:lnTo>
                      <a:pt x="1310" y="2012"/>
                    </a:lnTo>
                    <a:lnTo>
                      <a:pt x="1300" y="2025"/>
                    </a:lnTo>
                    <a:lnTo>
                      <a:pt x="1278" y="2055"/>
                    </a:lnTo>
                    <a:lnTo>
                      <a:pt x="1254" y="2085"/>
                    </a:lnTo>
                    <a:lnTo>
                      <a:pt x="1228" y="2112"/>
                    </a:lnTo>
                    <a:lnTo>
                      <a:pt x="1199" y="2139"/>
                    </a:lnTo>
                    <a:lnTo>
                      <a:pt x="1168" y="2164"/>
                    </a:lnTo>
                    <a:lnTo>
                      <a:pt x="1136" y="2187"/>
                    </a:lnTo>
                    <a:lnTo>
                      <a:pt x="1124" y="2196"/>
                    </a:lnTo>
                    <a:lnTo>
                      <a:pt x="1089" y="2217"/>
                    </a:lnTo>
                    <a:lnTo>
                      <a:pt x="1052" y="2238"/>
                    </a:lnTo>
                    <a:lnTo>
                      <a:pt x="1013" y="2254"/>
                    </a:lnTo>
                    <a:lnTo>
                      <a:pt x="964" y="2274"/>
                    </a:lnTo>
                    <a:lnTo>
                      <a:pt x="920" y="2286"/>
                    </a:lnTo>
                    <a:lnTo>
                      <a:pt x="874" y="2297"/>
                    </a:lnTo>
                    <a:lnTo>
                      <a:pt x="825" y="2306"/>
                    </a:lnTo>
                    <a:lnTo>
                      <a:pt x="775" y="2311"/>
                    </a:lnTo>
                    <a:lnTo>
                      <a:pt x="767" y="2311"/>
                    </a:lnTo>
                    <a:lnTo>
                      <a:pt x="725" y="2314"/>
                    </a:lnTo>
                    <a:lnTo>
                      <a:pt x="656" y="2314"/>
                    </a:lnTo>
                    <a:lnTo>
                      <a:pt x="611" y="2310"/>
                    </a:lnTo>
                    <a:lnTo>
                      <a:pt x="603" y="2308"/>
                    </a:lnTo>
                    <a:lnTo>
                      <a:pt x="554" y="2301"/>
                    </a:lnTo>
                    <a:lnTo>
                      <a:pt x="508" y="2292"/>
                    </a:lnTo>
                    <a:lnTo>
                      <a:pt x="465" y="2279"/>
                    </a:lnTo>
                    <a:lnTo>
                      <a:pt x="458" y="2276"/>
                    </a:lnTo>
                    <a:lnTo>
                      <a:pt x="417" y="2261"/>
                    </a:lnTo>
                    <a:lnTo>
                      <a:pt x="378" y="2244"/>
                    </a:lnTo>
                    <a:lnTo>
                      <a:pt x="342" y="2225"/>
                    </a:lnTo>
                    <a:lnTo>
                      <a:pt x="307" y="2203"/>
                    </a:lnTo>
                    <a:lnTo>
                      <a:pt x="294" y="2194"/>
                    </a:lnTo>
                    <a:lnTo>
                      <a:pt x="263" y="2171"/>
                    </a:lnTo>
                    <a:lnTo>
                      <a:pt x="232" y="2144"/>
                    </a:lnTo>
                    <a:lnTo>
                      <a:pt x="204" y="2117"/>
                    </a:lnTo>
                    <a:lnTo>
                      <a:pt x="179" y="2089"/>
                    </a:lnTo>
                    <a:lnTo>
                      <a:pt x="154" y="2058"/>
                    </a:lnTo>
                    <a:lnTo>
                      <a:pt x="133" y="2026"/>
                    </a:lnTo>
                    <a:lnTo>
                      <a:pt x="124" y="2014"/>
                    </a:lnTo>
                    <a:lnTo>
                      <a:pt x="104" y="1982"/>
                    </a:lnTo>
                    <a:lnTo>
                      <a:pt x="86" y="1948"/>
                    </a:lnTo>
                    <a:lnTo>
                      <a:pt x="69" y="1915"/>
                    </a:lnTo>
                    <a:lnTo>
                      <a:pt x="56" y="1880"/>
                    </a:lnTo>
                    <a:lnTo>
                      <a:pt x="43" y="1845"/>
                    </a:lnTo>
                    <a:lnTo>
                      <a:pt x="40" y="1837"/>
                    </a:lnTo>
                    <a:lnTo>
                      <a:pt x="21" y="1768"/>
                    </a:lnTo>
                    <a:lnTo>
                      <a:pt x="14" y="1731"/>
                    </a:lnTo>
                    <a:lnTo>
                      <a:pt x="8" y="1697"/>
                    </a:lnTo>
                    <a:lnTo>
                      <a:pt x="4" y="1662"/>
                    </a:lnTo>
                    <a:lnTo>
                      <a:pt x="3" y="1654"/>
                    </a:lnTo>
                    <a:lnTo>
                      <a:pt x="0" y="1587"/>
                    </a:lnTo>
                    <a:lnTo>
                      <a:pt x="3" y="1523"/>
                    </a:lnTo>
                    <a:lnTo>
                      <a:pt x="4" y="1514"/>
                    </a:lnTo>
                    <a:lnTo>
                      <a:pt x="7" y="1484"/>
                    </a:lnTo>
                    <a:lnTo>
                      <a:pt x="13" y="1456"/>
                    </a:lnTo>
                    <a:lnTo>
                      <a:pt x="19" y="1427"/>
                    </a:lnTo>
                    <a:lnTo>
                      <a:pt x="32" y="1384"/>
                    </a:lnTo>
                    <a:lnTo>
                      <a:pt x="33" y="1377"/>
                    </a:lnTo>
                    <a:lnTo>
                      <a:pt x="49" y="1334"/>
                    </a:lnTo>
                    <a:lnTo>
                      <a:pt x="65" y="1291"/>
                    </a:lnTo>
                    <a:lnTo>
                      <a:pt x="101" y="1210"/>
                    </a:lnTo>
                    <a:lnTo>
                      <a:pt x="119" y="1172"/>
                    </a:lnTo>
                    <a:lnTo>
                      <a:pt x="139" y="1138"/>
                    </a:lnTo>
                    <a:lnTo>
                      <a:pt x="157" y="1104"/>
                    </a:lnTo>
                    <a:lnTo>
                      <a:pt x="174" y="1074"/>
                    </a:lnTo>
                    <a:lnTo>
                      <a:pt x="190" y="1046"/>
                    </a:lnTo>
                    <a:lnTo>
                      <a:pt x="206" y="1022"/>
                    </a:lnTo>
                    <a:lnTo>
                      <a:pt x="218" y="1003"/>
                    </a:lnTo>
                    <a:lnTo>
                      <a:pt x="229" y="986"/>
                    </a:lnTo>
                    <a:lnTo>
                      <a:pt x="239" y="974"/>
                    </a:lnTo>
                    <a:lnTo>
                      <a:pt x="247" y="962"/>
                    </a:lnTo>
                    <a:lnTo>
                      <a:pt x="251" y="954"/>
                    </a:lnTo>
                    <a:lnTo>
                      <a:pt x="250" y="958"/>
                    </a:lnTo>
                    <a:lnTo>
                      <a:pt x="256" y="950"/>
                    </a:lnTo>
                    <a:lnTo>
                      <a:pt x="251" y="957"/>
                    </a:lnTo>
                    <a:lnTo>
                      <a:pt x="286" y="910"/>
                    </a:lnTo>
                    <a:lnTo>
                      <a:pt x="317" y="868"/>
                    </a:lnTo>
                    <a:lnTo>
                      <a:pt x="346" y="828"/>
                    </a:lnTo>
                    <a:lnTo>
                      <a:pt x="371" y="791"/>
                    </a:lnTo>
                    <a:lnTo>
                      <a:pt x="392" y="759"/>
                    </a:lnTo>
                    <a:lnTo>
                      <a:pt x="417" y="721"/>
                    </a:lnTo>
                    <a:lnTo>
                      <a:pt x="440" y="683"/>
                    </a:lnTo>
                    <a:lnTo>
                      <a:pt x="463" y="645"/>
                    </a:lnTo>
                    <a:lnTo>
                      <a:pt x="503" y="573"/>
                    </a:lnTo>
                    <a:lnTo>
                      <a:pt x="538" y="506"/>
                    </a:lnTo>
                    <a:lnTo>
                      <a:pt x="568" y="442"/>
                    </a:lnTo>
                    <a:lnTo>
                      <a:pt x="595" y="384"/>
                    </a:lnTo>
                    <a:lnTo>
                      <a:pt x="606" y="358"/>
                    </a:lnTo>
                    <a:lnTo>
                      <a:pt x="615" y="331"/>
                    </a:lnTo>
                    <a:lnTo>
                      <a:pt x="625" y="306"/>
                    </a:lnTo>
                    <a:lnTo>
                      <a:pt x="642" y="262"/>
                    </a:lnTo>
                    <a:lnTo>
                      <a:pt x="647" y="242"/>
                    </a:lnTo>
                    <a:lnTo>
                      <a:pt x="654" y="224"/>
                    </a:lnTo>
                    <a:lnTo>
                      <a:pt x="658" y="207"/>
                    </a:lnTo>
                    <a:lnTo>
                      <a:pt x="660" y="207"/>
                    </a:lnTo>
                    <a:lnTo>
                      <a:pt x="661" y="201"/>
                    </a:lnTo>
                    <a:lnTo>
                      <a:pt x="665" y="188"/>
                    </a:lnTo>
                    <a:lnTo>
                      <a:pt x="668" y="177"/>
                    </a:lnTo>
                    <a:lnTo>
                      <a:pt x="671" y="167"/>
                    </a:lnTo>
                    <a:lnTo>
                      <a:pt x="672" y="160"/>
                    </a:lnTo>
                    <a:lnTo>
                      <a:pt x="674" y="155"/>
                    </a:lnTo>
                    <a:lnTo>
                      <a:pt x="674" y="152"/>
                    </a:lnTo>
                    <a:lnTo>
                      <a:pt x="675" y="149"/>
                    </a:lnTo>
                    <a:lnTo>
                      <a:pt x="71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Open Sans" panose="020B0606030504020204" pitchFamily="34" charset="0"/>
                </a:endParaRPr>
              </a:p>
            </p:txBody>
          </p:sp>
        </p:grp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A14B956A-402E-F95F-A534-8D5E52EC41B3}"/>
                </a:ext>
              </a:extLst>
            </p:cNvPr>
            <p:cNvSpPr txBox="1"/>
            <p:nvPr/>
          </p:nvSpPr>
          <p:spPr>
            <a:xfrm>
              <a:off x="1374098" y="3994650"/>
              <a:ext cx="9395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Open Sans" panose="020B0606030504020204" pitchFamily="34" charset="0"/>
                </a:rPr>
                <a:t>20%</a:t>
              </a:r>
            </a:p>
          </p:txBody>
        </p: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AE3C98D5-86C8-7086-28A5-26CA2ED1D689}"/>
                </a:ext>
              </a:extLst>
            </p:cNvPr>
            <p:cNvSpPr txBox="1"/>
            <p:nvPr/>
          </p:nvSpPr>
          <p:spPr>
            <a:xfrm>
              <a:off x="372222" y="1704307"/>
              <a:ext cx="982641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defTabSz="1218987"/>
              <a:r>
                <a:rPr lang="en-IN" sz="1600" b="1" dirty="0">
                  <a:solidFill>
                    <a:srgbClr val="3B6DAB"/>
                  </a:solidFill>
                  <a:latin typeface="Segoe UI Light"/>
                </a:rPr>
                <a:t>25 Sessions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9517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302723D7-67D7-E24D-1A09-EB8AAF319F71}"/>
              </a:ext>
            </a:extLst>
          </p:cNvPr>
          <p:cNvGrpSpPr/>
          <p:nvPr/>
        </p:nvGrpSpPr>
        <p:grpSpPr>
          <a:xfrm>
            <a:off x="451183" y="895459"/>
            <a:ext cx="630707" cy="108274"/>
            <a:chOff x="7661255" y="2189144"/>
            <a:chExt cx="693778" cy="119101"/>
          </a:xfrm>
        </p:grpSpPr>
        <p:sp>
          <p:nvSpPr>
            <p:cNvPr id="20" name="Oval 170">
              <a:extLst>
                <a:ext uri="{FF2B5EF4-FFF2-40B4-BE49-F238E27FC236}">
                  <a16:creationId xmlns:a16="http://schemas.microsoft.com/office/drawing/2014/main" id="{A336FD62-46D9-C0EC-B7A5-01124C3849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61255" y="2189144"/>
              <a:ext cx="119103" cy="119101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3B6DAB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Oval 171">
              <a:extLst>
                <a:ext uri="{FF2B5EF4-FFF2-40B4-BE49-F238E27FC236}">
                  <a16:creationId xmlns:a16="http://schemas.microsoft.com/office/drawing/2014/main" id="{B0A69F9E-D7C6-2D5D-3B7D-2E3D3A478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2435" y="2189144"/>
              <a:ext cx="122507" cy="119101"/>
            </a:xfrm>
            <a:prstGeom prst="ellipse">
              <a:avLst/>
            </a:prstGeom>
            <a:solidFill>
              <a:srgbClr val="40A37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40A37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" name="Oval 172">
              <a:extLst>
                <a:ext uri="{FF2B5EF4-FFF2-40B4-BE49-F238E27FC236}">
                  <a16:creationId xmlns:a16="http://schemas.microsoft.com/office/drawing/2014/main" id="{E7E80A10-7E0A-FD21-BF52-5A7F237416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43843" y="2189144"/>
              <a:ext cx="119103" cy="119101"/>
            </a:xfrm>
            <a:prstGeom prst="ellipse">
              <a:avLst/>
            </a:prstGeom>
            <a:solidFill>
              <a:srgbClr val="D6584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Oval 173">
              <a:extLst>
                <a:ext uri="{FF2B5EF4-FFF2-40B4-BE49-F238E27FC236}">
                  <a16:creationId xmlns:a16="http://schemas.microsoft.com/office/drawing/2014/main" id="{F107A300-5661-22B7-297D-117E60DA2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30" y="2189144"/>
              <a:ext cx="119103" cy="119101"/>
            </a:xfrm>
            <a:prstGeom prst="ellipse">
              <a:avLst/>
            </a:prstGeom>
            <a:solidFill>
              <a:srgbClr val="58255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4" name="Title 1">
            <a:extLst>
              <a:ext uri="{FF2B5EF4-FFF2-40B4-BE49-F238E27FC236}">
                <a16:creationId xmlns:a16="http://schemas.microsoft.com/office/drawing/2014/main" id="{9C1CEA19-9B1D-B748-CB38-8148E38C272B}"/>
              </a:ext>
            </a:extLst>
          </p:cNvPr>
          <p:cNvSpPr txBox="1">
            <a:spLocks/>
          </p:cNvSpPr>
          <p:nvPr/>
        </p:nvSpPr>
        <p:spPr>
          <a:xfrm>
            <a:off x="333356" y="87915"/>
            <a:ext cx="10599057" cy="49945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en-US" sz="3000" b="0" dirty="0">
                <a:solidFill>
                  <a:srgbClr val="3B6DAB"/>
                </a:solidFill>
                <a:latin typeface="Arial Black" panose="020B0A04020102020204" pitchFamily="34" charset="0"/>
              </a:rPr>
              <a:t>Leadership Competencies 101 Dashboard</a:t>
            </a:r>
          </a:p>
          <a:p>
            <a:pPr algn="l"/>
            <a:r>
              <a:rPr lang="en-US" sz="3000" b="0" dirty="0">
                <a:solidFill>
                  <a:srgbClr val="58255D"/>
                </a:solidFill>
                <a:latin typeface="Arial Black" panose="020B0A04020102020204" pitchFamily="34" charset="0"/>
              </a:rPr>
              <a:t>Programme Feedback</a:t>
            </a:r>
          </a:p>
        </p:txBody>
      </p:sp>
      <p:pic>
        <p:nvPicPr>
          <p:cNvPr id="225" name="Picture 224">
            <a:extLst>
              <a:ext uri="{FF2B5EF4-FFF2-40B4-BE49-F238E27FC236}">
                <a16:creationId xmlns:a16="http://schemas.microsoft.com/office/drawing/2014/main" id="{FB78A6B3-85F4-ADD9-AD66-2B72B0E7F5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76013"/>
            <a:ext cx="12192000" cy="182033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868EA00-5D2E-0DAE-9010-138624332153}"/>
              </a:ext>
            </a:extLst>
          </p:cNvPr>
          <p:cNvSpPr/>
          <p:nvPr/>
        </p:nvSpPr>
        <p:spPr>
          <a:xfrm>
            <a:off x="0" y="3599484"/>
            <a:ext cx="12188825" cy="3073319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C213E92-2576-ECFD-73F8-AD1D7DABE43B}"/>
              </a:ext>
            </a:extLst>
          </p:cNvPr>
          <p:cNvSpPr txBox="1"/>
          <p:nvPr/>
        </p:nvSpPr>
        <p:spPr>
          <a:xfrm>
            <a:off x="4654253" y="4311096"/>
            <a:ext cx="2024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srgbClr val="40A374"/>
                </a:solidFill>
                <a:latin typeface="Arial" pitchFamily="34" charset="0"/>
                <a:cs typeface="Arial" pitchFamily="34" charset="0"/>
              </a:rPr>
              <a:t>Learning Gain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5D0470A-0954-804A-D72D-B759452076E8}"/>
              </a:ext>
            </a:extLst>
          </p:cNvPr>
          <p:cNvSpPr txBox="1"/>
          <p:nvPr/>
        </p:nvSpPr>
        <p:spPr>
          <a:xfrm>
            <a:off x="7000344" y="4311096"/>
            <a:ext cx="21602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srgbClr val="D6584D"/>
                </a:solidFill>
                <a:latin typeface="Arial" pitchFamily="34" charset="0"/>
                <a:cs typeface="Arial" pitchFamily="34" charset="0"/>
              </a:rPr>
              <a:t>Learning Application to Role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99F9F3-3012-89C0-BBF9-EBAFA5EE890B}"/>
              </a:ext>
            </a:extLst>
          </p:cNvPr>
          <p:cNvSpPr txBox="1"/>
          <p:nvPr/>
        </p:nvSpPr>
        <p:spPr>
          <a:xfrm>
            <a:off x="9346436" y="4311096"/>
            <a:ext cx="2160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srgbClr val="58255D"/>
                </a:solidFill>
                <a:latin typeface="Arial" pitchFamily="34" charset="0"/>
                <a:cs typeface="Arial" pitchFamily="34" charset="0"/>
              </a:rPr>
              <a:t>Facilitator Feedback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DA063F3-7A59-DAE4-28FB-B127B2840CE6}"/>
              </a:ext>
            </a:extLst>
          </p:cNvPr>
          <p:cNvSpPr/>
          <p:nvPr/>
        </p:nvSpPr>
        <p:spPr>
          <a:xfrm>
            <a:off x="4875956" y="2334698"/>
            <a:ext cx="1716832" cy="1716832"/>
          </a:xfrm>
          <a:prstGeom prst="ellipse">
            <a:avLst/>
          </a:prstGeom>
          <a:solidFill>
            <a:sysClr val="window" lastClr="FFFFFF"/>
          </a:solidFill>
          <a:ln w="28575" cap="flat" cmpd="sng" algn="ctr">
            <a:solidFill>
              <a:srgbClr val="40A374"/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1" i="0" u="none" strike="noStrike" kern="0" cap="none" spc="0" normalizeH="0" baseline="0" noProof="0" dirty="0">
                <a:ln>
                  <a:noFill/>
                </a:ln>
                <a:solidFill>
                  <a:srgbClr val="40A374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4.6/5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8B263E6-E1B3-D9BA-E806-BC518A2AF519}"/>
              </a:ext>
            </a:extLst>
          </p:cNvPr>
          <p:cNvSpPr/>
          <p:nvPr/>
        </p:nvSpPr>
        <p:spPr>
          <a:xfrm>
            <a:off x="7222048" y="2334698"/>
            <a:ext cx="1716832" cy="1716832"/>
          </a:xfrm>
          <a:prstGeom prst="ellipse">
            <a:avLst/>
          </a:prstGeom>
          <a:solidFill>
            <a:sysClr val="window" lastClr="FFFFFF"/>
          </a:solidFill>
          <a:ln w="28575" cap="flat" cmpd="sng" algn="ctr">
            <a:solidFill>
              <a:srgbClr val="D6584D"/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1" i="0" u="none" strike="noStrike" kern="0" cap="none" spc="0" normalizeH="0" baseline="0" noProof="0" dirty="0">
                <a:ln>
                  <a:noFill/>
                </a:ln>
                <a:solidFill>
                  <a:srgbClr val="D6584D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4.2/5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21644AE-EB76-CBBA-9863-11C5B7A8ED79}"/>
              </a:ext>
            </a:extLst>
          </p:cNvPr>
          <p:cNvSpPr/>
          <p:nvPr/>
        </p:nvSpPr>
        <p:spPr>
          <a:xfrm>
            <a:off x="9568140" y="2334698"/>
            <a:ext cx="1716832" cy="1716832"/>
          </a:xfrm>
          <a:prstGeom prst="ellipse">
            <a:avLst/>
          </a:prstGeom>
          <a:solidFill>
            <a:sysClr val="window" lastClr="FFFFFF"/>
          </a:solidFill>
          <a:ln w="28575" cap="flat" cmpd="sng" algn="ctr">
            <a:solidFill>
              <a:srgbClr val="58255D"/>
            </a:solidFill>
            <a:prstDash val="sysDash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1" i="0" u="none" strike="noStrike" kern="0" cap="none" spc="0" normalizeH="0" baseline="0" noProof="0" dirty="0">
                <a:ln>
                  <a:noFill/>
                </a:ln>
                <a:solidFill>
                  <a:srgbClr val="58255D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4.7/5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B9979E1-F30F-EF7D-684D-ED60098072E7}"/>
              </a:ext>
            </a:extLst>
          </p:cNvPr>
          <p:cNvSpPr txBox="1"/>
          <p:nvPr/>
        </p:nvSpPr>
        <p:spPr>
          <a:xfrm>
            <a:off x="1214146" y="4994256"/>
            <a:ext cx="30479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srgbClr val="3B6DAB"/>
                </a:solidFill>
                <a:latin typeface="Arial" pitchFamily="34" charset="0"/>
                <a:cs typeface="Arial" pitchFamily="34" charset="0"/>
              </a:rPr>
              <a:t>Overall Feedback</a:t>
            </a:r>
          </a:p>
          <a:p>
            <a:pPr algn="ctr" defTabSz="1218987"/>
            <a:r>
              <a:rPr lang="en-US" sz="2400" b="1" kern="0" dirty="0">
                <a:solidFill>
                  <a:srgbClr val="3B6DAB"/>
                </a:solidFill>
                <a:latin typeface="Arial" pitchFamily="34" charset="0"/>
                <a:cs typeface="Arial" pitchFamily="34" charset="0"/>
              </a:rPr>
              <a:t>4.6/5</a:t>
            </a:r>
          </a:p>
          <a:p>
            <a:pPr algn="ctr" defTabSz="1218987"/>
            <a:endParaRPr lang="en-US" sz="2400" b="1" kern="0" dirty="0">
              <a:solidFill>
                <a:srgbClr val="3B6DAB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2" name="Freeform 18">
            <a:extLst>
              <a:ext uri="{FF2B5EF4-FFF2-40B4-BE49-F238E27FC236}">
                <a16:creationId xmlns:a16="http://schemas.microsoft.com/office/drawing/2014/main" id="{41A85957-CE0F-1A80-5259-251917AC73C1}"/>
              </a:ext>
            </a:extLst>
          </p:cNvPr>
          <p:cNvSpPr/>
          <p:nvPr/>
        </p:nvSpPr>
        <p:spPr>
          <a:xfrm>
            <a:off x="693812" y="2414098"/>
            <a:ext cx="3759494" cy="2469280"/>
          </a:xfrm>
          <a:custGeom>
            <a:avLst/>
            <a:gdLst>
              <a:gd name="connsiteX0" fmla="*/ 0 w 3251200"/>
              <a:gd name="connsiteY0" fmla="*/ 148 h 2019696"/>
              <a:gd name="connsiteX1" fmla="*/ 580571 w 3251200"/>
              <a:gd name="connsiteY1" fmla="*/ 319462 h 2019696"/>
              <a:gd name="connsiteX2" fmla="*/ 928914 w 3251200"/>
              <a:gd name="connsiteY2" fmla="*/ 1930548 h 2019696"/>
              <a:gd name="connsiteX3" fmla="*/ 1625600 w 3251200"/>
              <a:gd name="connsiteY3" fmla="*/ 203348 h 2019696"/>
              <a:gd name="connsiteX4" fmla="*/ 2104571 w 3251200"/>
              <a:gd name="connsiteY4" fmla="*/ 2017633 h 2019696"/>
              <a:gd name="connsiteX5" fmla="*/ 2757714 w 3251200"/>
              <a:gd name="connsiteY5" fmla="*/ 566205 h 2019696"/>
              <a:gd name="connsiteX6" fmla="*/ 3251200 w 3251200"/>
              <a:gd name="connsiteY6" fmla="*/ 667805 h 2019696"/>
              <a:gd name="connsiteX0" fmla="*/ 0 w 3251200"/>
              <a:gd name="connsiteY0" fmla="*/ 148 h 2019696"/>
              <a:gd name="connsiteX1" fmla="*/ 580571 w 3251200"/>
              <a:gd name="connsiteY1" fmla="*/ 319462 h 2019696"/>
              <a:gd name="connsiteX2" fmla="*/ 928914 w 3251200"/>
              <a:gd name="connsiteY2" fmla="*/ 1930548 h 2019696"/>
              <a:gd name="connsiteX3" fmla="*/ 1625600 w 3251200"/>
              <a:gd name="connsiteY3" fmla="*/ 203348 h 2019696"/>
              <a:gd name="connsiteX4" fmla="*/ 2104571 w 3251200"/>
              <a:gd name="connsiteY4" fmla="*/ 2017633 h 2019696"/>
              <a:gd name="connsiteX5" fmla="*/ 2757714 w 3251200"/>
              <a:gd name="connsiteY5" fmla="*/ 566205 h 2019696"/>
              <a:gd name="connsiteX6" fmla="*/ 3251200 w 3251200"/>
              <a:gd name="connsiteY6" fmla="*/ 667805 h 2019696"/>
              <a:gd name="connsiteX0" fmla="*/ 0 w 3251200"/>
              <a:gd name="connsiteY0" fmla="*/ 148 h 2077681"/>
              <a:gd name="connsiteX1" fmla="*/ 580571 w 3251200"/>
              <a:gd name="connsiteY1" fmla="*/ 319462 h 2077681"/>
              <a:gd name="connsiteX2" fmla="*/ 928914 w 3251200"/>
              <a:gd name="connsiteY2" fmla="*/ 1930548 h 2077681"/>
              <a:gd name="connsiteX3" fmla="*/ 1625600 w 3251200"/>
              <a:gd name="connsiteY3" fmla="*/ 203348 h 2077681"/>
              <a:gd name="connsiteX4" fmla="*/ 2235200 w 3251200"/>
              <a:gd name="connsiteY4" fmla="*/ 2075690 h 2077681"/>
              <a:gd name="connsiteX5" fmla="*/ 2757714 w 3251200"/>
              <a:gd name="connsiteY5" fmla="*/ 566205 h 2077681"/>
              <a:gd name="connsiteX6" fmla="*/ 3251200 w 3251200"/>
              <a:gd name="connsiteY6" fmla="*/ 667805 h 2077681"/>
              <a:gd name="connsiteX0" fmla="*/ 0 w 3251200"/>
              <a:gd name="connsiteY0" fmla="*/ 148 h 2075693"/>
              <a:gd name="connsiteX1" fmla="*/ 580571 w 3251200"/>
              <a:gd name="connsiteY1" fmla="*/ 319462 h 2075693"/>
              <a:gd name="connsiteX2" fmla="*/ 928914 w 3251200"/>
              <a:gd name="connsiteY2" fmla="*/ 1930548 h 2075693"/>
              <a:gd name="connsiteX3" fmla="*/ 1625600 w 3251200"/>
              <a:gd name="connsiteY3" fmla="*/ 203348 h 2075693"/>
              <a:gd name="connsiteX4" fmla="*/ 2235200 w 3251200"/>
              <a:gd name="connsiteY4" fmla="*/ 2075690 h 2075693"/>
              <a:gd name="connsiteX5" fmla="*/ 2757714 w 3251200"/>
              <a:gd name="connsiteY5" fmla="*/ 566205 h 2075693"/>
              <a:gd name="connsiteX6" fmla="*/ 3251200 w 3251200"/>
              <a:gd name="connsiteY6" fmla="*/ 667805 h 2075693"/>
              <a:gd name="connsiteX0" fmla="*/ 0 w 3251200"/>
              <a:gd name="connsiteY0" fmla="*/ 148 h 2075693"/>
              <a:gd name="connsiteX1" fmla="*/ 580571 w 3251200"/>
              <a:gd name="connsiteY1" fmla="*/ 319462 h 2075693"/>
              <a:gd name="connsiteX2" fmla="*/ 928914 w 3251200"/>
              <a:gd name="connsiteY2" fmla="*/ 1930548 h 2075693"/>
              <a:gd name="connsiteX3" fmla="*/ 1625600 w 3251200"/>
              <a:gd name="connsiteY3" fmla="*/ 203348 h 2075693"/>
              <a:gd name="connsiteX4" fmla="*/ 2235200 w 3251200"/>
              <a:gd name="connsiteY4" fmla="*/ 2075690 h 2075693"/>
              <a:gd name="connsiteX5" fmla="*/ 2757714 w 3251200"/>
              <a:gd name="connsiteY5" fmla="*/ 566205 h 2075693"/>
              <a:gd name="connsiteX6" fmla="*/ 3251200 w 3251200"/>
              <a:gd name="connsiteY6" fmla="*/ 667805 h 2075693"/>
              <a:gd name="connsiteX0" fmla="*/ 0 w 2757714"/>
              <a:gd name="connsiteY0" fmla="*/ 148 h 2075693"/>
              <a:gd name="connsiteX1" fmla="*/ 580571 w 2757714"/>
              <a:gd name="connsiteY1" fmla="*/ 319462 h 2075693"/>
              <a:gd name="connsiteX2" fmla="*/ 928914 w 2757714"/>
              <a:gd name="connsiteY2" fmla="*/ 1930548 h 2075693"/>
              <a:gd name="connsiteX3" fmla="*/ 1625600 w 2757714"/>
              <a:gd name="connsiteY3" fmla="*/ 203348 h 2075693"/>
              <a:gd name="connsiteX4" fmla="*/ 2235200 w 2757714"/>
              <a:gd name="connsiteY4" fmla="*/ 2075690 h 2075693"/>
              <a:gd name="connsiteX5" fmla="*/ 2757714 w 2757714"/>
              <a:gd name="connsiteY5" fmla="*/ 566205 h 2075693"/>
              <a:gd name="connsiteX0" fmla="*/ 0 w 2757714"/>
              <a:gd name="connsiteY0" fmla="*/ 148 h 2075693"/>
              <a:gd name="connsiteX1" fmla="*/ 580571 w 2757714"/>
              <a:gd name="connsiteY1" fmla="*/ 319462 h 2075693"/>
              <a:gd name="connsiteX2" fmla="*/ 928914 w 2757714"/>
              <a:gd name="connsiteY2" fmla="*/ 1930548 h 2075693"/>
              <a:gd name="connsiteX3" fmla="*/ 1625600 w 2757714"/>
              <a:gd name="connsiteY3" fmla="*/ 203348 h 2075693"/>
              <a:gd name="connsiteX4" fmla="*/ 2235200 w 2757714"/>
              <a:gd name="connsiteY4" fmla="*/ 2075690 h 2075693"/>
              <a:gd name="connsiteX5" fmla="*/ 2757714 w 2757714"/>
              <a:gd name="connsiteY5" fmla="*/ 566205 h 2075693"/>
              <a:gd name="connsiteX0" fmla="*/ 0 w 2757714"/>
              <a:gd name="connsiteY0" fmla="*/ 148 h 2076609"/>
              <a:gd name="connsiteX1" fmla="*/ 580571 w 2757714"/>
              <a:gd name="connsiteY1" fmla="*/ 319462 h 2076609"/>
              <a:gd name="connsiteX2" fmla="*/ 928914 w 2757714"/>
              <a:gd name="connsiteY2" fmla="*/ 1930548 h 2076609"/>
              <a:gd name="connsiteX3" fmla="*/ 1649768 w 2757714"/>
              <a:gd name="connsiteY3" fmla="*/ 312165 h 2076609"/>
              <a:gd name="connsiteX4" fmla="*/ 2235200 w 2757714"/>
              <a:gd name="connsiteY4" fmla="*/ 2075690 h 2076609"/>
              <a:gd name="connsiteX5" fmla="*/ 2757714 w 2757714"/>
              <a:gd name="connsiteY5" fmla="*/ 566205 h 2076609"/>
              <a:gd name="connsiteX0" fmla="*/ 0 w 2757714"/>
              <a:gd name="connsiteY0" fmla="*/ 148 h 2076609"/>
              <a:gd name="connsiteX1" fmla="*/ 580571 w 2757714"/>
              <a:gd name="connsiteY1" fmla="*/ 319462 h 2076609"/>
              <a:gd name="connsiteX2" fmla="*/ 928914 w 2757714"/>
              <a:gd name="connsiteY2" fmla="*/ 1930548 h 2076609"/>
              <a:gd name="connsiteX3" fmla="*/ 1649768 w 2757714"/>
              <a:gd name="connsiteY3" fmla="*/ 312165 h 2076609"/>
              <a:gd name="connsiteX4" fmla="*/ 2235200 w 2757714"/>
              <a:gd name="connsiteY4" fmla="*/ 2075690 h 2076609"/>
              <a:gd name="connsiteX5" fmla="*/ 2757714 w 2757714"/>
              <a:gd name="connsiteY5" fmla="*/ 566205 h 2076609"/>
              <a:gd name="connsiteX0" fmla="*/ 0 w 2757714"/>
              <a:gd name="connsiteY0" fmla="*/ 148 h 2076120"/>
              <a:gd name="connsiteX1" fmla="*/ 580571 w 2757714"/>
              <a:gd name="connsiteY1" fmla="*/ 319462 h 2076120"/>
              <a:gd name="connsiteX2" fmla="*/ 928914 w 2757714"/>
              <a:gd name="connsiteY2" fmla="*/ 1930548 h 2076120"/>
              <a:gd name="connsiteX3" fmla="*/ 1649768 w 2757714"/>
              <a:gd name="connsiteY3" fmla="*/ 312165 h 2076120"/>
              <a:gd name="connsiteX4" fmla="*/ 2235200 w 2757714"/>
              <a:gd name="connsiteY4" fmla="*/ 2075690 h 2076120"/>
              <a:gd name="connsiteX5" fmla="*/ 2757714 w 2757714"/>
              <a:gd name="connsiteY5" fmla="*/ 566205 h 2076120"/>
              <a:gd name="connsiteX0" fmla="*/ 0 w 2757714"/>
              <a:gd name="connsiteY0" fmla="*/ 148 h 2076086"/>
              <a:gd name="connsiteX1" fmla="*/ 580571 w 2757714"/>
              <a:gd name="connsiteY1" fmla="*/ 319462 h 2076086"/>
              <a:gd name="connsiteX2" fmla="*/ 928914 w 2757714"/>
              <a:gd name="connsiteY2" fmla="*/ 1930548 h 2076086"/>
              <a:gd name="connsiteX3" fmla="*/ 1649768 w 2757714"/>
              <a:gd name="connsiteY3" fmla="*/ 312165 h 2076086"/>
              <a:gd name="connsiteX4" fmla="*/ 2235200 w 2757714"/>
              <a:gd name="connsiteY4" fmla="*/ 2075690 h 2076086"/>
              <a:gd name="connsiteX5" fmla="*/ 2757714 w 2757714"/>
              <a:gd name="connsiteY5" fmla="*/ 566205 h 2076086"/>
              <a:gd name="connsiteX0" fmla="*/ 0 w 2757714"/>
              <a:gd name="connsiteY0" fmla="*/ 148 h 2076076"/>
              <a:gd name="connsiteX1" fmla="*/ 580571 w 2757714"/>
              <a:gd name="connsiteY1" fmla="*/ 319462 h 2076076"/>
              <a:gd name="connsiteX2" fmla="*/ 928914 w 2757714"/>
              <a:gd name="connsiteY2" fmla="*/ 1930548 h 2076076"/>
              <a:gd name="connsiteX3" fmla="*/ 1649768 w 2757714"/>
              <a:gd name="connsiteY3" fmla="*/ 312165 h 2076076"/>
              <a:gd name="connsiteX4" fmla="*/ 2235200 w 2757714"/>
              <a:gd name="connsiteY4" fmla="*/ 2075690 h 2076076"/>
              <a:gd name="connsiteX5" fmla="*/ 2757714 w 2757714"/>
              <a:gd name="connsiteY5" fmla="*/ 566205 h 2076076"/>
              <a:gd name="connsiteX0" fmla="*/ 0 w 2834008"/>
              <a:gd name="connsiteY0" fmla="*/ 148 h 2076057"/>
              <a:gd name="connsiteX1" fmla="*/ 580571 w 2834008"/>
              <a:gd name="connsiteY1" fmla="*/ 319462 h 2076057"/>
              <a:gd name="connsiteX2" fmla="*/ 928914 w 2834008"/>
              <a:gd name="connsiteY2" fmla="*/ 1930548 h 2076057"/>
              <a:gd name="connsiteX3" fmla="*/ 1649768 w 2834008"/>
              <a:gd name="connsiteY3" fmla="*/ 312165 h 2076057"/>
              <a:gd name="connsiteX4" fmla="*/ 2235200 w 2834008"/>
              <a:gd name="connsiteY4" fmla="*/ 2075690 h 2076057"/>
              <a:gd name="connsiteX5" fmla="*/ 2834008 w 2834008"/>
              <a:gd name="connsiteY5" fmla="*/ 484592 h 2076057"/>
              <a:gd name="connsiteX0" fmla="*/ 0 w 2834008"/>
              <a:gd name="connsiteY0" fmla="*/ 148 h 2076038"/>
              <a:gd name="connsiteX1" fmla="*/ 580571 w 2834008"/>
              <a:gd name="connsiteY1" fmla="*/ 319462 h 2076038"/>
              <a:gd name="connsiteX2" fmla="*/ 928914 w 2834008"/>
              <a:gd name="connsiteY2" fmla="*/ 1930548 h 2076038"/>
              <a:gd name="connsiteX3" fmla="*/ 1649768 w 2834008"/>
              <a:gd name="connsiteY3" fmla="*/ 312165 h 2076038"/>
              <a:gd name="connsiteX4" fmla="*/ 2235200 w 2834008"/>
              <a:gd name="connsiteY4" fmla="*/ 2075690 h 2076038"/>
              <a:gd name="connsiteX5" fmla="*/ 2834008 w 2834008"/>
              <a:gd name="connsiteY5" fmla="*/ 484592 h 2076038"/>
              <a:gd name="connsiteX0" fmla="*/ 0 w 2834008"/>
              <a:gd name="connsiteY0" fmla="*/ 148 h 2075967"/>
              <a:gd name="connsiteX1" fmla="*/ 580571 w 2834008"/>
              <a:gd name="connsiteY1" fmla="*/ 319462 h 2075967"/>
              <a:gd name="connsiteX2" fmla="*/ 928914 w 2834008"/>
              <a:gd name="connsiteY2" fmla="*/ 1930548 h 2075967"/>
              <a:gd name="connsiteX3" fmla="*/ 1649768 w 2834008"/>
              <a:gd name="connsiteY3" fmla="*/ 312165 h 2075967"/>
              <a:gd name="connsiteX4" fmla="*/ 2235200 w 2834008"/>
              <a:gd name="connsiteY4" fmla="*/ 2075690 h 2075967"/>
              <a:gd name="connsiteX5" fmla="*/ 2834008 w 2834008"/>
              <a:gd name="connsiteY5" fmla="*/ 484592 h 2075967"/>
              <a:gd name="connsiteX0" fmla="*/ 0 w 2834008"/>
              <a:gd name="connsiteY0" fmla="*/ 148 h 2075894"/>
              <a:gd name="connsiteX1" fmla="*/ 580571 w 2834008"/>
              <a:gd name="connsiteY1" fmla="*/ 319462 h 2075894"/>
              <a:gd name="connsiteX2" fmla="*/ 928914 w 2834008"/>
              <a:gd name="connsiteY2" fmla="*/ 1930548 h 2075894"/>
              <a:gd name="connsiteX3" fmla="*/ 1595272 w 2834008"/>
              <a:gd name="connsiteY3" fmla="*/ 352972 h 2075894"/>
              <a:gd name="connsiteX4" fmla="*/ 2235200 w 2834008"/>
              <a:gd name="connsiteY4" fmla="*/ 2075690 h 2075894"/>
              <a:gd name="connsiteX5" fmla="*/ 2834008 w 2834008"/>
              <a:gd name="connsiteY5" fmla="*/ 484592 h 2075894"/>
              <a:gd name="connsiteX0" fmla="*/ 0 w 2834008"/>
              <a:gd name="connsiteY0" fmla="*/ 148 h 2075894"/>
              <a:gd name="connsiteX1" fmla="*/ 580571 w 2834008"/>
              <a:gd name="connsiteY1" fmla="*/ 319462 h 2075894"/>
              <a:gd name="connsiteX2" fmla="*/ 928914 w 2834008"/>
              <a:gd name="connsiteY2" fmla="*/ 1930548 h 2075894"/>
              <a:gd name="connsiteX3" fmla="*/ 1595272 w 2834008"/>
              <a:gd name="connsiteY3" fmla="*/ 352972 h 2075894"/>
              <a:gd name="connsiteX4" fmla="*/ 2235200 w 2834008"/>
              <a:gd name="connsiteY4" fmla="*/ 2075690 h 2075894"/>
              <a:gd name="connsiteX5" fmla="*/ 2834008 w 2834008"/>
              <a:gd name="connsiteY5" fmla="*/ 484592 h 2075894"/>
              <a:gd name="connsiteX0" fmla="*/ 0 w 2834008"/>
              <a:gd name="connsiteY0" fmla="*/ 148 h 2075702"/>
              <a:gd name="connsiteX1" fmla="*/ 580571 w 2834008"/>
              <a:gd name="connsiteY1" fmla="*/ 319462 h 2075702"/>
              <a:gd name="connsiteX2" fmla="*/ 928914 w 2834008"/>
              <a:gd name="connsiteY2" fmla="*/ 1930548 h 2075702"/>
              <a:gd name="connsiteX3" fmla="*/ 1595272 w 2834008"/>
              <a:gd name="connsiteY3" fmla="*/ 352972 h 2075702"/>
              <a:gd name="connsiteX4" fmla="*/ 2235200 w 2834008"/>
              <a:gd name="connsiteY4" fmla="*/ 2075690 h 2075702"/>
              <a:gd name="connsiteX5" fmla="*/ 2834008 w 2834008"/>
              <a:gd name="connsiteY5" fmla="*/ 484592 h 2075702"/>
              <a:gd name="connsiteX0" fmla="*/ 0 w 2823109"/>
              <a:gd name="connsiteY0" fmla="*/ 148 h 2077547"/>
              <a:gd name="connsiteX1" fmla="*/ 580571 w 2823109"/>
              <a:gd name="connsiteY1" fmla="*/ 319462 h 2077547"/>
              <a:gd name="connsiteX2" fmla="*/ 928914 w 2823109"/>
              <a:gd name="connsiteY2" fmla="*/ 1930548 h 2077547"/>
              <a:gd name="connsiteX3" fmla="*/ 1595272 w 2823109"/>
              <a:gd name="connsiteY3" fmla="*/ 352972 h 2077547"/>
              <a:gd name="connsiteX4" fmla="*/ 2235200 w 2823109"/>
              <a:gd name="connsiteY4" fmla="*/ 2075690 h 2077547"/>
              <a:gd name="connsiteX5" fmla="*/ 2823109 w 2823109"/>
              <a:gd name="connsiteY5" fmla="*/ 729431 h 2077547"/>
              <a:gd name="connsiteX0" fmla="*/ 0 w 2823109"/>
              <a:gd name="connsiteY0" fmla="*/ 148 h 2075724"/>
              <a:gd name="connsiteX1" fmla="*/ 580571 w 2823109"/>
              <a:gd name="connsiteY1" fmla="*/ 319462 h 2075724"/>
              <a:gd name="connsiteX2" fmla="*/ 928914 w 2823109"/>
              <a:gd name="connsiteY2" fmla="*/ 1930548 h 2075724"/>
              <a:gd name="connsiteX3" fmla="*/ 1595272 w 2823109"/>
              <a:gd name="connsiteY3" fmla="*/ 352972 h 2075724"/>
              <a:gd name="connsiteX4" fmla="*/ 2235200 w 2823109"/>
              <a:gd name="connsiteY4" fmla="*/ 2075690 h 2075724"/>
              <a:gd name="connsiteX5" fmla="*/ 2823109 w 2823109"/>
              <a:gd name="connsiteY5" fmla="*/ 729431 h 20757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23109" h="2075724">
                <a:moveTo>
                  <a:pt x="0" y="148"/>
                </a:moveTo>
                <a:cubicBezTo>
                  <a:pt x="212876" y="-1062"/>
                  <a:pt x="425752" y="-2271"/>
                  <a:pt x="580571" y="319462"/>
                </a:cubicBezTo>
                <a:cubicBezTo>
                  <a:pt x="735390" y="641195"/>
                  <a:pt x="585411" y="1924962"/>
                  <a:pt x="928914" y="1930548"/>
                </a:cubicBezTo>
                <a:cubicBezTo>
                  <a:pt x="1272417" y="1936134"/>
                  <a:pt x="1203387" y="328782"/>
                  <a:pt x="1595272" y="352972"/>
                </a:cubicBezTo>
                <a:cubicBezTo>
                  <a:pt x="1987157" y="377162"/>
                  <a:pt x="1856174" y="2067355"/>
                  <a:pt x="2235200" y="2075690"/>
                </a:cubicBezTo>
                <a:cubicBezTo>
                  <a:pt x="2614226" y="2084025"/>
                  <a:pt x="2432177" y="589521"/>
                  <a:pt x="2823109" y="729431"/>
                </a:cubicBezTo>
              </a:path>
            </a:pathLst>
          </a:custGeom>
          <a:noFill/>
          <a:ln w="28575" cap="flat" cmpd="sng" algn="ctr">
            <a:solidFill>
              <a:srgbClr val="3B6DAB"/>
            </a:solidFill>
            <a:prstDash val="sysDash"/>
            <a:tailEnd type="triangle" w="lg" len="me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28D2C58-6F80-24B5-3754-300612440DE3}"/>
              </a:ext>
            </a:extLst>
          </p:cNvPr>
          <p:cNvGrpSpPr/>
          <p:nvPr/>
        </p:nvGrpSpPr>
        <p:grpSpPr>
          <a:xfrm>
            <a:off x="8251893" y="707768"/>
            <a:ext cx="3909659" cy="2165015"/>
            <a:chOff x="8282341" y="690249"/>
            <a:chExt cx="3909659" cy="2165015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BEDC8351-0FFF-6349-F3FF-1794D576C485}"/>
                </a:ext>
              </a:extLst>
            </p:cNvPr>
            <p:cNvGrpSpPr/>
            <p:nvPr/>
          </p:nvGrpSpPr>
          <p:grpSpPr>
            <a:xfrm>
              <a:off x="9595639" y="690249"/>
              <a:ext cx="2596361" cy="2165015"/>
              <a:chOff x="4105219" y="3961375"/>
              <a:chExt cx="2596361" cy="2165015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CC0841EB-EA9A-E193-340C-3F7C33B8CB34}"/>
                  </a:ext>
                </a:extLst>
              </p:cNvPr>
              <p:cNvGrpSpPr/>
              <p:nvPr/>
            </p:nvGrpSpPr>
            <p:grpSpPr>
              <a:xfrm>
                <a:off x="4291615" y="3961375"/>
                <a:ext cx="2285907" cy="2165015"/>
                <a:chOff x="4847935" y="2321602"/>
                <a:chExt cx="4236442" cy="4012394"/>
              </a:xfrm>
            </p:grpSpPr>
            <p:sp>
              <p:nvSpPr>
                <p:cNvPr id="66" name="Block Arc 65">
                  <a:extLst>
                    <a:ext uri="{FF2B5EF4-FFF2-40B4-BE49-F238E27FC236}">
                      <a16:creationId xmlns:a16="http://schemas.microsoft.com/office/drawing/2014/main" id="{4BC15975-E18E-6B3C-2BA9-015B4660D2BC}"/>
                    </a:ext>
                  </a:extLst>
                </p:cNvPr>
                <p:cNvSpPr/>
                <p:nvPr/>
              </p:nvSpPr>
              <p:spPr>
                <a:xfrm flipH="1">
                  <a:off x="4925421" y="2321602"/>
                  <a:ext cx="3979586" cy="3950104"/>
                </a:xfrm>
                <a:prstGeom prst="blockArc">
                  <a:avLst>
                    <a:gd name="adj1" fmla="val 16228244"/>
                    <a:gd name="adj2" fmla="val 18893278"/>
                    <a:gd name="adj3" fmla="val 25041"/>
                  </a:avLst>
                </a:prstGeom>
                <a:solidFill>
                  <a:srgbClr val="0779B7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Block Arc 66">
                  <a:extLst>
                    <a:ext uri="{FF2B5EF4-FFF2-40B4-BE49-F238E27FC236}">
                      <a16:creationId xmlns:a16="http://schemas.microsoft.com/office/drawing/2014/main" id="{40478F75-26D2-DFE8-32EB-369D6D6C5032}"/>
                    </a:ext>
                  </a:extLst>
                </p:cNvPr>
                <p:cNvSpPr/>
                <p:nvPr/>
              </p:nvSpPr>
              <p:spPr>
                <a:xfrm>
                  <a:off x="5027305" y="2321603"/>
                  <a:ext cx="3979586" cy="3950104"/>
                </a:xfrm>
                <a:prstGeom prst="blockArc">
                  <a:avLst>
                    <a:gd name="adj1" fmla="val 16228244"/>
                    <a:gd name="adj2" fmla="val 18893278"/>
                    <a:gd name="adj3" fmla="val 25041"/>
                  </a:avLst>
                </a:prstGeom>
                <a:solidFill>
                  <a:srgbClr val="019ADD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Block Arc 67">
                  <a:extLst>
                    <a:ext uri="{FF2B5EF4-FFF2-40B4-BE49-F238E27FC236}">
                      <a16:creationId xmlns:a16="http://schemas.microsoft.com/office/drawing/2014/main" id="{F0178F37-382E-21F6-8F23-D4717F5CFAD4}"/>
                    </a:ext>
                  </a:extLst>
                </p:cNvPr>
                <p:cNvSpPr/>
                <p:nvPr/>
              </p:nvSpPr>
              <p:spPr>
                <a:xfrm rot="2668080">
                  <a:off x="5104791" y="2383892"/>
                  <a:ext cx="3979586" cy="3950104"/>
                </a:xfrm>
                <a:prstGeom prst="blockArc">
                  <a:avLst>
                    <a:gd name="adj1" fmla="val 16228244"/>
                    <a:gd name="adj2" fmla="val 18864478"/>
                    <a:gd name="adj3" fmla="val 25221"/>
                  </a:avLst>
                </a:prstGeom>
                <a:solidFill>
                  <a:srgbClr val="6BC2ED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5EEA996B-28A9-2D3F-6ACD-A048283233BF}"/>
                    </a:ext>
                  </a:extLst>
                </p:cNvPr>
                <p:cNvGrpSpPr/>
                <p:nvPr/>
              </p:nvGrpSpPr>
              <p:grpSpPr>
                <a:xfrm>
                  <a:off x="4847935" y="2383891"/>
                  <a:ext cx="3979586" cy="3950104"/>
                  <a:chOff x="4847935" y="2383891"/>
                  <a:chExt cx="3979586" cy="3950104"/>
                </a:xfrm>
              </p:grpSpPr>
              <p:sp>
                <p:nvSpPr>
                  <p:cNvPr id="70" name="Block Arc 69">
                    <a:extLst>
                      <a:ext uri="{FF2B5EF4-FFF2-40B4-BE49-F238E27FC236}">
                        <a16:creationId xmlns:a16="http://schemas.microsoft.com/office/drawing/2014/main" id="{FEF5B167-FAD0-2EEF-F033-BA033205D0E2}"/>
                      </a:ext>
                    </a:extLst>
                  </p:cNvPr>
                  <p:cNvSpPr/>
                  <p:nvPr/>
                </p:nvSpPr>
                <p:spPr>
                  <a:xfrm rot="18931920" flipH="1">
                    <a:off x="4847935" y="2383891"/>
                    <a:ext cx="3979586" cy="3950104"/>
                  </a:xfrm>
                  <a:prstGeom prst="blockArc">
                    <a:avLst>
                      <a:gd name="adj1" fmla="val 16228244"/>
                      <a:gd name="adj2" fmla="val 18970135"/>
                      <a:gd name="adj3" fmla="val 24453"/>
                    </a:avLst>
                  </a:prstGeom>
                  <a:solidFill>
                    <a:srgbClr val="1F497D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71" name="Group 70">
                    <a:extLst>
                      <a:ext uri="{FF2B5EF4-FFF2-40B4-BE49-F238E27FC236}">
                        <a16:creationId xmlns:a16="http://schemas.microsoft.com/office/drawing/2014/main" id="{7C8A78EC-3138-1FDB-C769-F203ED97091A}"/>
                      </a:ext>
                    </a:extLst>
                  </p:cNvPr>
                  <p:cNvGrpSpPr/>
                  <p:nvPr/>
                </p:nvGrpSpPr>
                <p:grpSpPr>
                  <a:xfrm>
                    <a:off x="6775942" y="3987358"/>
                    <a:ext cx="1781370" cy="531154"/>
                    <a:chOff x="6775942" y="3987358"/>
                    <a:chExt cx="1781370" cy="531154"/>
                  </a:xfrm>
                </p:grpSpPr>
                <p:sp>
                  <p:nvSpPr>
                    <p:cNvPr id="72" name="Trapezoid 71">
                      <a:extLst>
                        <a:ext uri="{FF2B5EF4-FFF2-40B4-BE49-F238E27FC236}">
                          <a16:creationId xmlns:a16="http://schemas.microsoft.com/office/drawing/2014/main" id="{4DE10154-95BA-FFA0-2D37-EB130E6C6332}"/>
                        </a:ext>
                      </a:extLst>
                    </p:cNvPr>
                    <p:cNvSpPr/>
                    <p:nvPr/>
                  </p:nvSpPr>
                  <p:spPr>
                    <a:xfrm rot="4559123">
                      <a:off x="7633386" y="3335435"/>
                      <a:ext cx="272003" cy="1575849"/>
                    </a:xfrm>
                    <a:prstGeom prst="trapezoid">
                      <a:avLst/>
                    </a:prstGeom>
                    <a:solidFill>
                      <a:srgbClr val="000000">
                        <a:lumMod val="85000"/>
                        <a:lumOff val="15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3" name="Oval 72">
                      <a:extLst>
                        <a:ext uri="{FF2B5EF4-FFF2-40B4-BE49-F238E27FC236}">
                          <a16:creationId xmlns:a16="http://schemas.microsoft.com/office/drawing/2014/main" id="{40CE7489-50A4-89FC-D37B-F94B2047F4A8}"/>
                        </a:ext>
                      </a:extLst>
                    </p:cNvPr>
                    <p:cNvSpPr/>
                    <p:nvPr/>
                  </p:nvSpPr>
                  <p:spPr>
                    <a:xfrm rot="8759123">
                      <a:off x="6775942" y="4051148"/>
                      <a:ext cx="467364" cy="467364"/>
                    </a:xfrm>
                    <a:prstGeom prst="ellipse">
                      <a:avLst/>
                    </a:prstGeom>
                    <a:solidFill>
                      <a:srgbClr val="000000">
                        <a:lumMod val="85000"/>
                        <a:lumOff val="1500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A4E1DB2B-DE65-FCEB-F330-F2DAAFFB5DC0}"/>
                  </a:ext>
                </a:extLst>
              </p:cNvPr>
              <p:cNvSpPr/>
              <p:nvPr/>
            </p:nvSpPr>
            <p:spPr>
              <a:xfrm>
                <a:off x="4105219" y="5107729"/>
                <a:ext cx="652743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 w="28575"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Calibri Light" panose="020F0302020204030204"/>
                    <a:cs typeface="Arial" panose="020B0604020202020204" pitchFamily="34" charset="0"/>
                  </a:rPr>
                  <a:t>-100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Calibri Light" panose="020F0302020204030204"/>
                </a:endParaRP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D27EB495-095D-8254-6CE6-9B04B487ABB0}"/>
                  </a:ext>
                </a:extLst>
              </p:cNvPr>
              <p:cNvSpPr/>
              <p:nvPr/>
            </p:nvSpPr>
            <p:spPr>
              <a:xfrm>
                <a:off x="5999144" y="5107729"/>
                <a:ext cx="70243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 w="28575"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Calibri Light" panose="020F0302020204030204"/>
                    <a:cs typeface="Arial" panose="020B0604020202020204" pitchFamily="34" charset="0"/>
                  </a:rPr>
                  <a:t>+100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Calibri Light" panose="020F0302020204030204"/>
                </a:endParaRPr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25EFBD53-AEA2-5580-751F-11982CCD7283}"/>
                </a:ext>
              </a:extLst>
            </p:cNvPr>
            <p:cNvGrpSpPr/>
            <p:nvPr/>
          </p:nvGrpSpPr>
          <p:grpSpPr>
            <a:xfrm>
              <a:off x="11399643" y="958628"/>
              <a:ext cx="443753" cy="443753"/>
              <a:chOff x="2802482" y="2386300"/>
              <a:chExt cx="443753" cy="443753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5B783390-E611-157F-8FCE-304FB51E5B6B}"/>
                  </a:ext>
                </a:extLst>
              </p:cNvPr>
              <p:cNvSpPr/>
              <p:nvPr/>
            </p:nvSpPr>
            <p:spPr>
              <a:xfrm>
                <a:off x="2815929" y="2386300"/>
                <a:ext cx="430306" cy="443753"/>
              </a:xfrm>
              <a:prstGeom prst="ellipse">
                <a:avLst/>
              </a:prstGeom>
              <a:solidFill>
                <a:srgbClr val="3F3F3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8FEAD12E-6E4C-97B8-9B56-EA880EA161A0}"/>
                  </a:ext>
                </a:extLst>
              </p:cNvPr>
              <p:cNvSpPr/>
              <p:nvPr/>
            </p:nvSpPr>
            <p:spPr>
              <a:xfrm>
                <a:off x="2802482" y="2421568"/>
                <a:ext cx="44114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 w="3175">
                      <a:solidFill>
                        <a:srgbClr val="FFFFFF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89</a:t>
                </a:r>
                <a:endParaRPr kumimoji="0" lang="en-US" sz="1800" b="0" i="0" u="none" strike="noStrike" kern="0" cap="none" spc="0" normalizeH="0" baseline="0" noProof="0" dirty="0">
                  <a:ln w="3175"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30E3D20-9044-5C08-4856-A63B4B71A09B}"/>
                </a:ext>
              </a:extLst>
            </p:cNvPr>
            <p:cNvSpPr txBox="1"/>
            <p:nvPr/>
          </p:nvSpPr>
          <p:spPr>
            <a:xfrm>
              <a:off x="8282341" y="1161737"/>
              <a:ext cx="19230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3B6DAB"/>
                  </a:solidFill>
                </a:rPr>
                <a:t>Net Promoter Score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0547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302723D7-67D7-E24D-1A09-EB8AAF319F71}"/>
              </a:ext>
            </a:extLst>
          </p:cNvPr>
          <p:cNvGrpSpPr/>
          <p:nvPr/>
        </p:nvGrpSpPr>
        <p:grpSpPr>
          <a:xfrm>
            <a:off x="451183" y="895459"/>
            <a:ext cx="630707" cy="108274"/>
            <a:chOff x="7661255" y="2189144"/>
            <a:chExt cx="693778" cy="119101"/>
          </a:xfrm>
        </p:grpSpPr>
        <p:sp>
          <p:nvSpPr>
            <p:cNvPr id="20" name="Oval 170">
              <a:extLst>
                <a:ext uri="{FF2B5EF4-FFF2-40B4-BE49-F238E27FC236}">
                  <a16:creationId xmlns:a16="http://schemas.microsoft.com/office/drawing/2014/main" id="{A336FD62-46D9-C0EC-B7A5-01124C3849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61255" y="2189144"/>
              <a:ext cx="119103" cy="119101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3B6DAB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Oval 171">
              <a:extLst>
                <a:ext uri="{FF2B5EF4-FFF2-40B4-BE49-F238E27FC236}">
                  <a16:creationId xmlns:a16="http://schemas.microsoft.com/office/drawing/2014/main" id="{B0A69F9E-D7C6-2D5D-3B7D-2E3D3A478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2435" y="2189144"/>
              <a:ext cx="122507" cy="119101"/>
            </a:xfrm>
            <a:prstGeom prst="ellipse">
              <a:avLst/>
            </a:prstGeom>
            <a:solidFill>
              <a:srgbClr val="40A37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40A37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" name="Oval 172">
              <a:extLst>
                <a:ext uri="{FF2B5EF4-FFF2-40B4-BE49-F238E27FC236}">
                  <a16:creationId xmlns:a16="http://schemas.microsoft.com/office/drawing/2014/main" id="{E7E80A10-7E0A-FD21-BF52-5A7F237416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43843" y="2189144"/>
              <a:ext cx="119103" cy="119101"/>
            </a:xfrm>
            <a:prstGeom prst="ellipse">
              <a:avLst/>
            </a:prstGeom>
            <a:solidFill>
              <a:srgbClr val="D6584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Oval 173">
              <a:extLst>
                <a:ext uri="{FF2B5EF4-FFF2-40B4-BE49-F238E27FC236}">
                  <a16:creationId xmlns:a16="http://schemas.microsoft.com/office/drawing/2014/main" id="{F107A300-5661-22B7-297D-117E60DA2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30" y="2189144"/>
              <a:ext cx="119103" cy="119101"/>
            </a:xfrm>
            <a:prstGeom prst="ellipse">
              <a:avLst/>
            </a:prstGeom>
            <a:solidFill>
              <a:srgbClr val="58255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4" name="Title 1">
            <a:extLst>
              <a:ext uri="{FF2B5EF4-FFF2-40B4-BE49-F238E27FC236}">
                <a16:creationId xmlns:a16="http://schemas.microsoft.com/office/drawing/2014/main" id="{9C1CEA19-9B1D-B748-CB38-8148E38C272B}"/>
              </a:ext>
            </a:extLst>
          </p:cNvPr>
          <p:cNvSpPr txBox="1">
            <a:spLocks/>
          </p:cNvSpPr>
          <p:nvPr/>
        </p:nvSpPr>
        <p:spPr>
          <a:xfrm>
            <a:off x="333356" y="87915"/>
            <a:ext cx="10599057" cy="49945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en-US" sz="3000" b="0" dirty="0">
                <a:solidFill>
                  <a:srgbClr val="3B6DAB"/>
                </a:solidFill>
                <a:latin typeface="Arial Black" panose="020B0A04020102020204" pitchFamily="34" charset="0"/>
              </a:rPr>
              <a:t>Leadership Competencies 101 Dashboard</a:t>
            </a:r>
          </a:p>
          <a:p>
            <a:pPr algn="l"/>
            <a:r>
              <a:rPr lang="en-US" sz="3000" b="0" dirty="0">
                <a:solidFill>
                  <a:srgbClr val="58255D"/>
                </a:solidFill>
                <a:latin typeface="Arial Black" panose="020B0A04020102020204" pitchFamily="34" charset="0"/>
              </a:rPr>
              <a:t>Completion Status by Country &amp; Business</a:t>
            </a:r>
          </a:p>
        </p:txBody>
      </p:sp>
      <p:pic>
        <p:nvPicPr>
          <p:cNvPr id="225" name="Picture 224">
            <a:extLst>
              <a:ext uri="{FF2B5EF4-FFF2-40B4-BE49-F238E27FC236}">
                <a16:creationId xmlns:a16="http://schemas.microsoft.com/office/drawing/2014/main" id="{FB78A6B3-85F4-ADD9-AD66-2B72B0E7F5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76013"/>
            <a:ext cx="12192000" cy="182033"/>
          </a:xfrm>
          <a:prstGeom prst="rect">
            <a:avLst/>
          </a:prstGeom>
        </p:spPr>
      </p:pic>
      <p:graphicFrame>
        <p:nvGraphicFramePr>
          <p:cNvPr id="369" name="Chart 368">
            <a:extLst>
              <a:ext uri="{FF2B5EF4-FFF2-40B4-BE49-F238E27FC236}">
                <a16:creationId xmlns:a16="http://schemas.microsoft.com/office/drawing/2014/main" id="{0ED3A430-D52A-27A3-4413-3375198631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0718350"/>
              </p:ext>
            </p:extLst>
          </p:nvPr>
        </p:nvGraphicFramePr>
        <p:xfrm>
          <a:off x="7365677" y="925304"/>
          <a:ext cx="4876098" cy="55776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72" name="TextBox 371">
            <a:extLst>
              <a:ext uri="{FF2B5EF4-FFF2-40B4-BE49-F238E27FC236}">
                <a16:creationId xmlns:a16="http://schemas.microsoft.com/office/drawing/2014/main" id="{26115590-E033-5ACE-7943-1335DBDE73A2}"/>
              </a:ext>
            </a:extLst>
          </p:cNvPr>
          <p:cNvSpPr txBox="1"/>
          <p:nvPr/>
        </p:nvSpPr>
        <p:spPr>
          <a:xfrm>
            <a:off x="1451483" y="1164841"/>
            <a:ext cx="3122045" cy="378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862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u="sng" dirty="0"/>
              <a:t>Completion</a:t>
            </a:r>
            <a:r>
              <a:rPr lang="en-US" u="sng" baseline="0" dirty="0"/>
              <a:t> By Country</a:t>
            </a:r>
            <a:endParaRPr lang="en-US" u="sng" dirty="0"/>
          </a:p>
        </p:txBody>
      </p: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23484062-AC29-7B80-92C5-BE79BB0E60A4}"/>
              </a:ext>
            </a:extLst>
          </p:cNvPr>
          <p:cNvGrpSpPr/>
          <p:nvPr/>
        </p:nvGrpSpPr>
        <p:grpSpPr>
          <a:xfrm>
            <a:off x="124517" y="1543727"/>
            <a:ext cx="6621578" cy="5032734"/>
            <a:chOff x="268088" y="1596977"/>
            <a:chExt cx="6621578" cy="5032734"/>
          </a:xfrm>
        </p:grpSpPr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AB985C29-5D95-F251-4713-3E62F0E0E209}"/>
                </a:ext>
              </a:extLst>
            </p:cNvPr>
            <p:cNvGrpSpPr/>
            <p:nvPr/>
          </p:nvGrpSpPr>
          <p:grpSpPr>
            <a:xfrm>
              <a:off x="268088" y="1596977"/>
              <a:ext cx="6621578" cy="5032734"/>
              <a:chOff x="710241" y="917471"/>
              <a:chExt cx="6455255" cy="5071637"/>
            </a:xfrm>
          </p:grpSpPr>
          <p:sp>
            <p:nvSpPr>
              <p:cNvPr id="361" name="Callout: Line 360">
                <a:extLst>
                  <a:ext uri="{FF2B5EF4-FFF2-40B4-BE49-F238E27FC236}">
                    <a16:creationId xmlns:a16="http://schemas.microsoft.com/office/drawing/2014/main" id="{869A4272-013B-890C-7387-99125B07557C}"/>
                  </a:ext>
                </a:extLst>
              </p:cNvPr>
              <p:cNvSpPr/>
              <p:nvPr/>
            </p:nvSpPr>
            <p:spPr>
              <a:xfrm>
                <a:off x="5342657" y="3851189"/>
                <a:ext cx="1577577" cy="524652"/>
              </a:xfrm>
              <a:prstGeom prst="borderCallout1">
                <a:avLst>
                  <a:gd name="adj1" fmla="val 48750"/>
                  <a:gd name="adj2" fmla="val -1190"/>
                  <a:gd name="adj3" fmla="val 7055"/>
                  <a:gd name="adj4" fmla="val -52054"/>
                </a:avLst>
              </a:prstGeom>
              <a:no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>
                    <a:solidFill>
                      <a:srgbClr val="3B6DAB"/>
                    </a:solidFill>
                  </a:rPr>
                  <a:t>Sri Lanka: 50%</a:t>
                </a:r>
              </a:p>
            </p:txBody>
          </p:sp>
          <p:sp>
            <p:nvSpPr>
              <p:cNvPr id="360" name="Callout: Line 359">
                <a:extLst>
                  <a:ext uri="{FF2B5EF4-FFF2-40B4-BE49-F238E27FC236}">
                    <a16:creationId xmlns:a16="http://schemas.microsoft.com/office/drawing/2014/main" id="{61FA49CB-2775-3443-D294-0E17448DB8BF}"/>
                  </a:ext>
                </a:extLst>
              </p:cNvPr>
              <p:cNvSpPr/>
              <p:nvPr/>
            </p:nvSpPr>
            <p:spPr>
              <a:xfrm>
                <a:off x="5775516" y="1600818"/>
                <a:ext cx="1389980" cy="448129"/>
              </a:xfrm>
              <a:prstGeom prst="borderCallout1">
                <a:avLst>
                  <a:gd name="adj1" fmla="val 48750"/>
                  <a:gd name="adj2" fmla="val -1190"/>
                  <a:gd name="adj3" fmla="val 214514"/>
                  <a:gd name="adj4" fmla="val -72007"/>
                </a:avLst>
              </a:prstGeom>
              <a:no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>
                    <a:solidFill>
                      <a:srgbClr val="3B6DAB"/>
                    </a:solidFill>
                  </a:rPr>
                  <a:t>Pakistan: 10%</a:t>
                </a:r>
              </a:p>
            </p:txBody>
          </p:sp>
          <p:sp>
            <p:nvSpPr>
              <p:cNvPr id="359" name="Callout: Line 358">
                <a:extLst>
                  <a:ext uri="{FF2B5EF4-FFF2-40B4-BE49-F238E27FC236}">
                    <a16:creationId xmlns:a16="http://schemas.microsoft.com/office/drawing/2014/main" id="{D35E068F-7CAA-4876-E44B-A593C4EF2BCE}"/>
                  </a:ext>
                </a:extLst>
              </p:cNvPr>
              <p:cNvSpPr/>
              <p:nvPr/>
            </p:nvSpPr>
            <p:spPr>
              <a:xfrm>
                <a:off x="4070382" y="3621048"/>
                <a:ext cx="1233836" cy="468757"/>
              </a:xfrm>
              <a:prstGeom prst="borderCallout1">
                <a:avLst>
                  <a:gd name="adj1" fmla="val 48750"/>
                  <a:gd name="adj2" fmla="val -1190"/>
                  <a:gd name="adj3" fmla="val -99390"/>
                  <a:gd name="adj4" fmla="val -14525"/>
                </a:avLst>
              </a:prstGeom>
              <a:no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>
                    <a:solidFill>
                      <a:srgbClr val="3B6DAB"/>
                    </a:solidFill>
                  </a:rPr>
                  <a:t>Oman: 40%</a:t>
                </a:r>
              </a:p>
            </p:txBody>
          </p:sp>
          <p:sp>
            <p:nvSpPr>
              <p:cNvPr id="305" name="Oma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B022A02F-57B5-F3E9-722A-D5A59F1D163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074373" y="2882425"/>
                <a:ext cx="362087" cy="433021"/>
              </a:xfrm>
              <a:custGeom>
                <a:avLst/>
                <a:gdLst>
                  <a:gd name="T0" fmla="*/ 2147483647 w 540"/>
                  <a:gd name="T1" fmla="*/ 2147483647 h 672"/>
                  <a:gd name="T2" fmla="*/ 2147483647 w 540"/>
                  <a:gd name="T3" fmla="*/ 2147483647 h 672"/>
                  <a:gd name="T4" fmla="*/ 2147483647 w 540"/>
                  <a:gd name="T5" fmla="*/ 2147483647 h 672"/>
                  <a:gd name="T6" fmla="*/ 2147483647 w 540"/>
                  <a:gd name="T7" fmla="*/ 2147483647 h 672"/>
                  <a:gd name="T8" fmla="*/ 2147483647 w 540"/>
                  <a:gd name="T9" fmla="*/ 2147483647 h 672"/>
                  <a:gd name="T10" fmla="*/ 2147483647 w 540"/>
                  <a:gd name="T11" fmla="*/ 2147483647 h 672"/>
                  <a:gd name="T12" fmla="*/ 2147483647 w 540"/>
                  <a:gd name="T13" fmla="*/ 2147483647 h 672"/>
                  <a:gd name="T14" fmla="*/ 2147483647 w 540"/>
                  <a:gd name="T15" fmla="*/ 2147483647 h 672"/>
                  <a:gd name="T16" fmla="*/ 2147483647 w 540"/>
                  <a:gd name="T17" fmla="*/ 2147483647 h 672"/>
                  <a:gd name="T18" fmla="*/ 2147483647 w 540"/>
                  <a:gd name="T19" fmla="*/ 2147483647 h 672"/>
                  <a:gd name="T20" fmla="*/ 2147483647 w 540"/>
                  <a:gd name="T21" fmla="*/ 2147483647 h 672"/>
                  <a:gd name="T22" fmla="*/ 2147483647 w 540"/>
                  <a:gd name="T23" fmla="*/ 2147483647 h 672"/>
                  <a:gd name="T24" fmla="*/ 2147483647 w 540"/>
                  <a:gd name="T25" fmla="*/ 2147483647 h 672"/>
                  <a:gd name="T26" fmla="*/ 2147483647 w 540"/>
                  <a:gd name="T27" fmla="*/ 2147483647 h 672"/>
                  <a:gd name="T28" fmla="*/ 2147483647 w 540"/>
                  <a:gd name="T29" fmla="*/ 2147483647 h 672"/>
                  <a:gd name="T30" fmla="*/ 2147483647 w 540"/>
                  <a:gd name="T31" fmla="*/ 2147483647 h 672"/>
                  <a:gd name="T32" fmla="*/ 2147483647 w 540"/>
                  <a:gd name="T33" fmla="*/ 2147483647 h 672"/>
                  <a:gd name="T34" fmla="*/ 2147483647 w 540"/>
                  <a:gd name="T35" fmla="*/ 2147483647 h 672"/>
                  <a:gd name="T36" fmla="*/ 2147483647 w 540"/>
                  <a:gd name="T37" fmla="*/ 2147483647 h 672"/>
                  <a:gd name="T38" fmla="*/ 2147483647 w 540"/>
                  <a:gd name="T39" fmla="*/ 2147483647 h 672"/>
                  <a:gd name="T40" fmla="*/ 2147483647 w 540"/>
                  <a:gd name="T41" fmla="*/ 2147483647 h 672"/>
                  <a:gd name="T42" fmla="*/ 2147483647 w 540"/>
                  <a:gd name="T43" fmla="*/ 2147483647 h 672"/>
                  <a:gd name="T44" fmla="*/ 2147483647 w 540"/>
                  <a:gd name="T45" fmla="*/ 2147483647 h 672"/>
                  <a:gd name="T46" fmla="*/ 2147483647 w 540"/>
                  <a:gd name="T47" fmla="*/ 2147483647 h 672"/>
                  <a:gd name="T48" fmla="*/ 2147483647 w 540"/>
                  <a:gd name="T49" fmla="*/ 2147483647 h 672"/>
                  <a:gd name="T50" fmla="*/ 2147483647 w 540"/>
                  <a:gd name="T51" fmla="*/ 0 h 672"/>
                  <a:gd name="T52" fmla="*/ 2147483647 w 540"/>
                  <a:gd name="T53" fmla="*/ 2147483647 h 672"/>
                  <a:gd name="T54" fmla="*/ 2147483647 w 540"/>
                  <a:gd name="T55" fmla="*/ 2147483647 h 672"/>
                  <a:gd name="T56" fmla="*/ 2147483647 w 540"/>
                  <a:gd name="T57" fmla="*/ 2147483647 h 672"/>
                  <a:gd name="T58" fmla="*/ 2147483647 w 540"/>
                  <a:gd name="T59" fmla="*/ 2147483647 h 672"/>
                  <a:gd name="T60" fmla="*/ 2147483647 w 540"/>
                  <a:gd name="T61" fmla="*/ 2147483647 h 672"/>
                  <a:gd name="T62" fmla="*/ 2147483647 w 540"/>
                  <a:gd name="T63" fmla="*/ 2147483647 h 672"/>
                  <a:gd name="T64" fmla="*/ 2147483647 w 540"/>
                  <a:gd name="T65" fmla="*/ 2147483647 h 672"/>
                  <a:gd name="T66" fmla="*/ 2147483647 w 540"/>
                  <a:gd name="T67" fmla="*/ 2147483647 h 672"/>
                  <a:gd name="T68" fmla="*/ 2147483647 w 540"/>
                  <a:gd name="T69" fmla="*/ 2147483647 h 672"/>
                  <a:gd name="T70" fmla="*/ 2147483647 w 540"/>
                  <a:gd name="T71" fmla="*/ 2147483647 h 672"/>
                  <a:gd name="T72" fmla="*/ 2147483647 w 540"/>
                  <a:gd name="T73" fmla="*/ 2147483647 h 672"/>
                  <a:gd name="T74" fmla="*/ 2147483647 w 540"/>
                  <a:gd name="T75" fmla="*/ 2147483647 h 672"/>
                  <a:gd name="T76" fmla="*/ 2147483647 w 540"/>
                  <a:gd name="T77" fmla="*/ 2147483647 h 672"/>
                  <a:gd name="T78" fmla="*/ 2147483647 w 540"/>
                  <a:gd name="T79" fmla="*/ 2147483647 h 672"/>
                  <a:gd name="T80" fmla="*/ 2147483647 w 540"/>
                  <a:gd name="T81" fmla="*/ 2147483647 h 672"/>
                  <a:gd name="T82" fmla="*/ 2147483647 w 540"/>
                  <a:gd name="T83" fmla="*/ 2147483647 h 672"/>
                  <a:gd name="T84" fmla="*/ 2147483647 w 540"/>
                  <a:gd name="T85" fmla="*/ 2147483647 h 672"/>
                  <a:gd name="T86" fmla="*/ 2147483647 w 540"/>
                  <a:gd name="T87" fmla="*/ 2147483647 h 672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w 540"/>
                  <a:gd name="T133" fmla="*/ 0 h 672"/>
                  <a:gd name="T134" fmla="*/ 540 w 540"/>
                  <a:gd name="T135" fmla="*/ 672 h 672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T132" t="T133" r="T134" b="T135"/>
                <a:pathLst>
                  <a:path w="540" h="672">
                    <a:moveTo>
                      <a:pt x="258" y="564"/>
                    </a:moveTo>
                    <a:lnTo>
                      <a:pt x="276" y="564"/>
                    </a:lnTo>
                    <a:lnTo>
                      <a:pt x="288" y="558"/>
                    </a:lnTo>
                    <a:lnTo>
                      <a:pt x="306" y="552"/>
                    </a:lnTo>
                    <a:lnTo>
                      <a:pt x="330" y="540"/>
                    </a:lnTo>
                    <a:lnTo>
                      <a:pt x="336" y="528"/>
                    </a:lnTo>
                    <a:lnTo>
                      <a:pt x="342" y="510"/>
                    </a:lnTo>
                    <a:lnTo>
                      <a:pt x="342" y="498"/>
                    </a:lnTo>
                    <a:lnTo>
                      <a:pt x="348" y="498"/>
                    </a:lnTo>
                    <a:lnTo>
                      <a:pt x="354" y="492"/>
                    </a:lnTo>
                    <a:lnTo>
                      <a:pt x="366" y="486"/>
                    </a:lnTo>
                    <a:lnTo>
                      <a:pt x="384" y="480"/>
                    </a:lnTo>
                    <a:lnTo>
                      <a:pt x="408" y="456"/>
                    </a:lnTo>
                    <a:lnTo>
                      <a:pt x="414" y="444"/>
                    </a:lnTo>
                    <a:lnTo>
                      <a:pt x="414" y="426"/>
                    </a:lnTo>
                    <a:lnTo>
                      <a:pt x="420" y="408"/>
                    </a:lnTo>
                    <a:lnTo>
                      <a:pt x="420" y="378"/>
                    </a:lnTo>
                    <a:lnTo>
                      <a:pt x="426" y="372"/>
                    </a:lnTo>
                    <a:lnTo>
                      <a:pt x="432" y="372"/>
                    </a:lnTo>
                    <a:lnTo>
                      <a:pt x="444" y="378"/>
                    </a:lnTo>
                    <a:lnTo>
                      <a:pt x="450" y="384"/>
                    </a:lnTo>
                    <a:lnTo>
                      <a:pt x="462" y="384"/>
                    </a:lnTo>
                    <a:lnTo>
                      <a:pt x="468" y="378"/>
                    </a:lnTo>
                    <a:lnTo>
                      <a:pt x="480" y="354"/>
                    </a:lnTo>
                    <a:lnTo>
                      <a:pt x="480" y="330"/>
                    </a:lnTo>
                    <a:lnTo>
                      <a:pt x="534" y="276"/>
                    </a:lnTo>
                    <a:lnTo>
                      <a:pt x="534" y="264"/>
                    </a:lnTo>
                    <a:lnTo>
                      <a:pt x="540" y="252"/>
                    </a:lnTo>
                    <a:lnTo>
                      <a:pt x="540" y="204"/>
                    </a:lnTo>
                    <a:lnTo>
                      <a:pt x="528" y="192"/>
                    </a:lnTo>
                    <a:lnTo>
                      <a:pt x="510" y="192"/>
                    </a:lnTo>
                    <a:lnTo>
                      <a:pt x="510" y="186"/>
                    </a:lnTo>
                    <a:lnTo>
                      <a:pt x="492" y="168"/>
                    </a:lnTo>
                    <a:lnTo>
                      <a:pt x="486" y="150"/>
                    </a:lnTo>
                    <a:lnTo>
                      <a:pt x="462" y="126"/>
                    </a:lnTo>
                    <a:lnTo>
                      <a:pt x="456" y="114"/>
                    </a:lnTo>
                    <a:lnTo>
                      <a:pt x="432" y="96"/>
                    </a:lnTo>
                    <a:lnTo>
                      <a:pt x="396" y="84"/>
                    </a:lnTo>
                    <a:lnTo>
                      <a:pt x="366" y="78"/>
                    </a:lnTo>
                    <a:lnTo>
                      <a:pt x="348" y="78"/>
                    </a:lnTo>
                    <a:lnTo>
                      <a:pt x="342" y="72"/>
                    </a:lnTo>
                    <a:lnTo>
                      <a:pt x="330" y="72"/>
                    </a:lnTo>
                    <a:lnTo>
                      <a:pt x="318" y="60"/>
                    </a:lnTo>
                    <a:lnTo>
                      <a:pt x="294" y="48"/>
                    </a:lnTo>
                    <a:lnTo>
                      <a:pt x="288" y="36"/>
                    </a:lnTo>
                    <a:lnTo>
                      <a:pt x="288" y="30"/>
                    </a:lnTo>
                    <a:lnTo>
                      <a:pt x="282" y="18"/>
                    </a:lnTo>
                    <a:lnTo>
                      <a:pt x="276" y="12"/>
                    </a:lnTo>
                    <a:lnTo>
                      <a:pt x="252" y="18"/>
                    </a:lnTo>
                    <a:lnTo>
                      <a:pt x="246" y="6"/>
                    </a:lnTo>
                    <a:lnTo>
                      <a:pt x="246" y="0"/>
                    </a:lnTo>
                    <a:lnTo>
                      <a:pt x="240" y="0"/>
                    </a:lnTo>
                    <a:lnTo>
                      <a:pt x="234" y="6"/>
                    </a:lnTo>
                    <a:lnTo>
                      <a:pt x="234" y="12"/>
                    </a:lnTo>
                    <a:lnTo>
                      <a:pt x="228" y="24"/>
                    </a:lnTo>
                    <a:lnTo>
                      <a:pt x="228" y="54"/>
                    </a:lnTo>
                    <a:lnTo>
                      <a:pt x="246" y="72"/>
                    </a:lnTo>
                    <a:lnTo>
                      <a:pt x="246" y="78"/>
                    </a:lnTo>
                    <a:lnTo>
                      <a:pt x="240" y="78"/>
                    </a:lnTo>
                    <a:lnTo>
                      <a:pt x="240" y="72"/>
                    </a:lnTo>
                    <a:lnTo>
                      <a:pt x="228" y="72"/>
                    </a:lnTo>
                    <a:lnTo>
                      <a:pt x="228" y="78"/>
                    </a:lnTo>
                    <a:lnTo>
                      <a:pt x="222" y="84"/>
                    </a:lnTo>
                    <a:lnTo>
                      <a:pt x="222" y="96"/>
                    </a:lnTo>
                    <a:lnTo>
                      <a:pt x="216" y="108"/>
                    </a:lnTo>
                    <a:lnTo>
                      <a:pt x="216" y="120"/>
                    </a:lnTo>
                    <a:lnTo>
                      <a:pt x="210" y="132"/>
                    </a:lnTo>
                    <a:lnTo>
                      <a:pt x="204" y="138"/>
                    </a:lnTo>
                    <a:lnTo>
                      <a:pt x="198" y="150"/>
                    </a:lnTo>
                    <a:lnTo>
                      <a:pt x="192" y="156"/>
                    </a:lnTo>
                    <a:lnTo>
                      <a:pt x="192" y="168"/>
                    </a:lnTo>
                    <a:lnTo>
                      <a:pt x="210" y="204"/>
                    </a:lnTo>
                    <a:lnTo>
                      <a:pt x="216" y="210"/>
                    </a:lnTo>
                    <a:lnTo>
                      <a:pt x="216" y="222"/>
                    </a:lnTo>
                    <a:lnTo>
                      <a:pt x="222" y="228"/>
                    </a:lnTo>
                    <a:lnTo>
                      <a:pt x="234" y="234"/>
                    </a:lnTo>
                    <a:lnTo>
                      <a:pt x="240" y="240"/>
                    </a:lnTo>
                    <a:lnTo>
                      <a:pt x="204" y="414"/>
                    </a:lnTo>
                    <a:lnTo>
                      <a:pt x="0" y="486"/>
                    </a:lnTo>
                    <a:lnTo>
                      <a:pt x="84" y="672"/>
                    </a:lnTo>
                    <a:lnTo>
                      <a:pt x="114" y="660"/>
                    </a:lnTo>
                    <a:lnTo>
                      <a:pt x="198" y="636"/>
                    </a:lnTo>
                    <a:lnTo>
                      <a:pt x="228" y="624"/>
                    </a:lnTo>
                    <a:lnTo>
                      <a:pt x="246" y="618"/>
                    </a:lnTo>
                    <a:lnTo>
                      <a:pt x="252" y="606"/>
                    </a:lnTo>
                    <a:lnTo>
                      <a:pt x="252" y="594"/>
                    </a:lnTo>
                    <a:lnTo>
                      <a:pt x="258" y="582"/>
                    </a:lnTo>
                    <a:lnTo>
                      <a:pt x="258" y="564"/>
                    </a:lnTo>
                    <a:close/>
                  </a:path>
                </a:pathLst>
              </a:custGeom>
              <a:solidFill>
                <a:srgbClr val="FF6600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63" name="Callout: Line 362">
                <a:extLst>
                  <a:ext uri="{FF2B5EF4-FFF2-40B4-BE49-F238E27FC236}">
                    <a16:creationId xmlns:a16="http://schemas.microsoft.com/office/drawing/2014/main" id="{BA7ACBF2-0D50-643E-B200-D01CFFD58081}"/>
                  </a:ext>
                </a:extLst>
              </p:cNvPr>
              <p:cNvSpPr/>
              <p:nvPr/>
            </p:nvSpPr>
            <p:spPr>
              <a:xfrm>
                <a:off x="3991725" y="1423581"/>
                <a:ext cx="1311907" cy="385873"/>
              </a:xfrm>
              <a:prstGeom prst="borderCallout1">
                <a:avLst>
                  <a:gd name="adj1" fmla="val 110053"/>
                  <a:gd name="adj2" fmla="val 36570"/>
                  <a:gd name="adj3" fmla="val 387701"/>
                  <a:gd name="adj4" fmla="val 12632"/>
                </a:avLst>
              </a:prstGeom>
              <a:no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>
                    <a:solidFill>
                      <a:srgbClr val="3B6DAB"/>
                    </a:solidFill>
                  </a:rPr>
                  <a:t>UAE: 20%</a:t>
                </a:r>
              </a:p>
            </p:txBody>
          </p:sp>
          <p:sp>
            <p:nvSpPr>
              <p:cNvPr id="366" name="Callout: Line 365">
                <a:extLst>
                  <a:ext uri="{FF2B5EF4-FFF2-40B4-BE49-F238E27FC236}">
                    <a16:creationId xmlns:a16="http://schemas.microsoft.com/office/drawing/2014/main" id="{3FB185D9-5EAE-9051-3C03-BB2982851D64}"/>
                  </a:ext>
                </a:extLst>
              </p:cNvPr>
              <p:cNvSpPr/>
              <p:nvPr/>
            </p:nvSpPr>
            <p:spPr>
              <a:xfrm>
                <a:off x="1594867" y="1141270"/>
                <a:ext cx="1162350" cy="405330"/>
              </a:xfrm>
              <a:prstGeom prst="borderCallout1">
                <a:avLst>
                  <a:gd name="adj1" fmla="val 106987"/>
                  <a:gd name="adj2" fmla="val 62113"/>
                  <a:gd name="adj3" fmla="val 479586"/>
                  <a:gd name="adj4" fmla="val 176496"/>
                </a:avLst>
              </a:prstGeom>
              <a:no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>
                    <a:solidFill>
                      <a:srgbClr val="3B6DAB"/>
                    </a:solidFill>
                  </a:rPr>
                  <a:t>KSA: 50%</a:t>
                </a:r>
              </a:p>
            </p:txBody>
          </p:sp>
          <p:sp>
            <p:nvSpPr>
              <p:cNvPr id="362" name="Callout: Line 361">
                <a:extLst>
                  <a:ext uri="{FF2B5EF4-FFF2-40B4-BE49-F238E27FC236}">
                    <a16:creationId xmlns:a16="http://schemas.microsoft.com/office/drawing/2014/main" id="{F19D224E-76FB-6939-9A17-8FE2955322AF}"/>
                  </a:ext>
                </a:extLst>
              </p:cNvPr>
              <p:cNvSpPr/>
              <p:nvPr/>
            </p:nvSpPr>
            <p:spPr>
              <a:xfrm>
                <a:off x="710241" y="1660729"/>
                <a:ext cx="1245690" cy="448128"/>
              </a:xfrm>
              <a:prstGeom prst="borderCallout1">
                <a:avLst>
                  <a:gd name="adj1" fmla="val 98628"/>
                  <a:gd name="adj2" fmla="val 99469"/>
                  <a:gd name="adj3" fmla="val 234591"/>
                  <a:gd name="adj4" fmla="val 205411"/>
                </a:avLst>
              </a:prstGeom>
              <a:no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>
                    <a:solidFill>
                      <a:srgbClr val="3B6DAB"/>
                    </a:solidFill>
                  </a:rPr>
                  <a:t>Egypt: 30%</a:t>
                </a:r>
              </a:p>
            </p:txBody>
          </p:sp>
          <p:sp>
            <p:nvSpPr>
              <p:cNvPr id="278" name="Zimbabwe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AC999B82-DC23-9667-1C20-2B40E9580A3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814946" y="4992149"/>
                <a:ext cx="369958" cy="354978"/>
              </a:xfrm>
              <a:custGeom>
                <a:avLst/>
                <a:gdLst>
                  <a:gd name="T0" fmla="*/ 2147483647 w 552"/>
                  <a:gd name="T1" fmla="*/ 2147483647 h 552"/>
                  <a:gd name="T2" fmla="*/ 2147483647 w 552"/>
                  <a:gd name="T3" fmla="*/ 2147483647 h 552"/>
                  <a:gd name="T4" fmla="*/ 2147483647 w 552"/>
                  <a:gd name="T5" fmla="*/ 2147483647 h 552"/>
                  <a:gd name="T6" fmla="*/ 2147483647 w 552"/>
                  <a:gd name="T7" fmla="*/ 2147483647 h 552"/>
                  <a:gd name="T8" fmla="*/ 2147483647 w 552"/>
                  <a:gd name="T9" fmla="*/ 2147483647 h 552"/>
                  <a:gd name="T10" fmla="*/ 2147483647 w 552"/>
                  <a:gd name="T11" fmla="*/ 2147483647 h 552"/>
                  <a:gd name="T12" fmla="*/ 2147483647 w 552"/>
                  <a:gd name="T13" fmla="*/ 2147483647 h 552"/>
                  <a:gd name="T14" fmla="*/ 2147483647 w 552"/>
                  <a:gd name="T15" fmla="*/ 2147483647 h 552"/>
                  <a:gd name="T16" fmla="*/ 2147483647 w 552"/>
                  <a:gd name="T17" fmla="*/ 2147483647 h 552"/>
                  <a:gd name="T18" fmla="*/ 2147483647 w 552"/>
                  <a:gd name="T19" fmla="*/ 2147483647 h 552"/>
                  <a:gd name="T20" fmla="*/ 2147483647 w 552"/>
                  <a:gd name="T21" fmla="*/ 2147483647 h 552"/>
                  <a:gd name="T22" fmla="*/ 2147483647 w 552"/>
                  <a:gd name="T23" fmla="*/ 2147483647 h 552"/>
                  <a:gd name="T24" fmla="*/ 2147483647 w 552"/>
                  <a:gd name="T25" fmla="*/ 2147483647 h 552"/>
                  <a:gd name="T26" fmla="*/ 2147483647 w 552"/>
                  <a:gd name="T27" fmla="*/ 2147483647 h 552"/>
                  <a:gd name="T28" fmla="*/ 2147483647 w 552"/>
                  <a:gd name="T29" fmla="*/ 2147483647 h 552"/>
                  <a:gd name="T30" fmla="*/ 2147483647 w 552"/>
                  <a:gd name="T31" fmla="*/ 2147483647 h 552"/>
                  <a:gd name="T32" fmla="*/ 2147483647 w 552"/>
                  <a:gd name="T33" fmla="*/ 2147483647 h 552"/>
                  <a:gd name="T34" fmla="*/ 2147483647 w 552"/>
                  <a:gd name="T35" fmla="*/ 2147483647 h 552"/>
                  <a:gd name="T36" fmla="*/ 2147483647 w 552"/>
                  <a:gd name="T37" fmla="*/ 2147483647 h 552"/>
                  <a:gd name="T38" fmla="*/ 2147483647 w 552"/>
                  <a:gd name="T39" fmla="*/ 2147483647 h 552"/>
                  <a:gd name="T40" fmla="*/ 2147483647 w 552"/>
                  <a:gd name="T41" fmla="*/ 2147483647 h 552"/>
                  <a:gd name="T42" fmla="*/ 2147483647 w 552"/>
                  <a:gd name="T43" fmla="*/ 2147483647 h 552"/>
                  <a:gd name="T44" fmla="*/ 2147483647 w 552"/>
                  <a:gd name="T45" fmla="*/ 2147483647 h 552"/>
                  <a:gd name="T46" fmla="*/ 2147483647 w 552"/>
                  <a:gd name="T47" fmla="*/ 2147483647 h 552"/>
                  <a:gd name="T48" fmla="*/ 2147483647 w 552"/>
                  <a:gd name="T49" fmla="*/ 2147483647 h 552"/>
                  <a:gd name="T50" fmla="*/ 2147483647 w 552"/>
                  <a:gd name="T51" fmla="*/ 2147483647 h 552"/>
                  <a:gd name="T52" fmla="*/ 2147483647 w 552"/>
                  <a:gd name="T53" fmla="*/ 2147483647 h 552"/>
                  <a:gd name="T54" fmla="*/ 2147483647 w 552"/>
                  <a:gd name="T55" fmla="*/ 2147483647 h 552"/>
                  <a:gd name="T56" fmla="*/ 2147483647 w 552"/>
                  <a:gd name="T57" fmla="*/ 2147483647 h 552"/>
                  <a:gd name="T58" fmla="*/ 2147483647 w 552"/>
                  <a:gd name="T59" fmla="*/ 2147483647 h 552"/>
                  <a:gd name="T60" fmla="*/ 2147483647 w 552"/>
                  <a:gd name="T61" fmla="*/ 2147483647 h 552"/>
                  <a:gd name="T62" fmla="*/ 2147483647 w 552"/>
                  <a:gd name="T63" fmla="*/ 2147483647 h 552"/>
                  <a:gd name="T64" fmla="*/ 2147483647 w 552"/>
                  <a:gd name="T65" fmla="*/ 2147483647 h 552"/>
                  <a:gd name="T66" fmla="*/ 2147483647 w 552"/>
                  <a:gd name="T67" fmla="*/ 2147483647 h 552"/>
                  <a:gd name="T68" fmla="*/ 2147483647 w 552"/>
                  <a:gd name="T69" fmla="*/ 2147483647 h 552"/>
                  <a:gd name="T70" fmla="*/ 2147483647 w 552"/>
                  <a:gd name="T71" fmla="*/ 2147483647 h 552"/>
                  <a:gd name="T72" fmla="*/ 2147483647 w 552"/>
                  <a:gd name="T73" fmla="*/ 2147483647 h 552"/>
                  <a:gd name="T74" fmla="*/ 2147483647 w 552"/>
                  <a:gd name="T75" fmla="*/ 0 h 552"/>
                  <a:gd name="T76" fmla="*/ 2147483647 w 552"/>
                  <a:gd name="T77" fmla="*/ 2147483647 h 552"/>
                  <a:gd name="T78" fmla="*/ 2147483647 w 552"/>
                  <a:gd name="T79" fmla="*/ 2147483647 h 552"/>
                  <a:gd name="T80" fmla="*/ 2147483647 w 552"/>
                  <a:gd name="T81" fmla="*/ 2147483647 h 552"/>
                  <a:gd name="T82" fmla="*/ 2147483647 w 552"/>
                  <a:gd name="T83" fmla="*/ 2147483647 h 552"/>
                  <a:gd name="T84" fmla="*/ 2147483647 w 552"/>
                  <a:gd name="T85" fmla="*/ 2147483647 h 552"/>
                  <a:gd name="T86" fmla="*/ 2147483647 w 552"/>
                  <a:gd name="T87" fmla="*/ 2147483647 h 552"/>
                  <a:gd name="T88" fmla="*/ 2147483647 w 552"/>
                  <a:gd name="T89" fmla="*/ 2147483647 h 552"/>
                  <a:gd name="T90" fmla="*/ 2147483647 w 552"/>
                  <a:gd name="T91" fmla="*/ 2147483647 h 552"/>
                  <a:gd name="T92" fmla="*/ 2147483647 w 552"/>
                  <a:gd name="T93" fmla="*/ 2147483647 h 552"/>
                  <a:gd name="T94" fmla="*/ 2147483647 w 552"/>
                  <a:gd name="T95" fmla="*/ 2147483647 h 552"/>
                  <a:gd name="T96" fmla="*/ 2147483647 w 552"/>
                  <a:gd name="T97" fmla="*/ 2147483647 h 552"/>
                  <a:gd name="T98" fmla="*/ 2147483647 w 552"/>
                  <a:gd name="T99" fmla="*/ 2147483647 h 552"/>
                  <a:gd name="T100" fmla="*/ 2147483647 w 552"/>
                  <a:gd name="T101" fmla="*/ 2147483647 h 552"/>
                  <a:gd name="T102" fmla="*/ 2147483647 w 552"/>
                  <a:gd name="T103" fmla="*/ 2147483647 h 552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552"/>
                  <a:gd name="T157" fmla="*/ 0 h 552"/>
                  <a:gd name="T158" fmla="*/ 552 w 552"/>
                  <a:gd name="T159" fmla="*/ 552 h 552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552" h="552">
                    <a:moveTo>
                      <a:pt x="18" y="204"/>
                    </a:moveTo>
                    <a:lnTo>
                      <a:pt x="18" y="234"/>
                    </a:lnTo>
                    <a:lnTo>
                      <a:pt x="30" y="234"/>
                    </a:lnTo>
                    <a:lnTo>
                      <a:pt x="36" y="240"/>
                    </a:lnTo>
                    <a:lnTo>
                      <a:pt x="48" y="264"/>
                    </a:lnTo>
                    <a:lnTo>
                      <a:pt x="54" y="270"/>
                    </a:lnTo>
                    <a:lnTo>
                      <a:pt x="54" y="294"/>
                    </a:lnTo>
                    <a:lnTo>
                      <a:pt x="72" y="330"/>
                    </a:lnTo>
                    <a:lnTo>
                      <a:pt x="84" y="336"/>
                    </a:lnTo>
                    <a:lnTo>
                      <a:pt x="102" y="354"/>
                    </a:lnTo>
                    <a:lnTo>
                      <a:pt x="132" y="354"/>
                    </a:lnTo>
                    <a:lnTo>
                      <a:pt x="138" y="360"/>
                    </a:lnTo>
                    <a:lnTo>
                      <a:pt x="138" y="390"/>
                    </a:lnTo>
                    <a:lnTo>
                      <a:pt x="168" y="390"/>
                    </a:lnTo>
                    <a:lnTo>
                      <a:pt x="174" y="414"/>
                    </a:lnTo>
                    <a:lnTo>
                      <a:pt x="168" y="420"/>
                    </a:lnTo>
                    <a:lnTo>
                      <a:pt x="168" y="450"/>
                    </a:lnTo>
                    <a:lnTo>
                      <a:pt x="186" y="450"/>
                    </a:lnTo>
                    <a:lnTo>
                      <a:pt x="186" y="480"/>
                    </a:lnTo>
                    <a:lnTo>
                      <a:pt x="198" y="480"/>
                    </a:lnTo>
                    <a:lnTo>
                      <a:pt x="216" y="486"/>
                    </a:lnTo>
                    <a:lnTo>
                      <a:pt x="228" y="486"/>
                    </a:lnTo>
                    <a:lnTo>
                      <a:pt x="246" y="492"/>
                    </a:lnTo>
                    <a:lnTo>
                      <a:pt x="264" y="510"/>
                    </a:lnTo>
                    <a:lnTo>
                      <a:pt x="270" y="522"/>
                    </a:lnTo>
                    <a:lnTo>
                      <a:pt x="270" y="528"/>
                    </a:lnTo>
                    <a:lnTo>
                      <a:pt x="252" y="528"/>
                    </a:lnTo>
                    <a:lnTo>
                      <a:pt x="312" y="528"/>
                    </a:lnTo>
                    <a:lnTo>
                      <a:pt x="324" y="534"/>
                    </a:lnTo>
                    <a:lnTo>
                      <a:pt x="330" y="534"/>
                    </a:lnTo>
                    <a:lnTo>
                      <a:pt x="342" y="540"/>
                    </a:lnTo>
                    <a:lnTo>
                      <a:pt x="402" y="540"/>
                    </a:lnTo>
                    <a:lnTo>
                      <a:pt x="420" y="552"/>
                    </a:lnTo>
                    <a:lnTo>
                      <a:pt x="486" y="468"/>
                    </a:lnTo>
                    <a:lnTo>
                      <a:pt x="504" y="462"/>
                    </a:lnTo>
                    <a:lnTo>
                      <a:pt x="492" y="444"/>
                    </a:lnTo>
                    <a:lnTo>
                      <a:pt x="504" y="432"/>
                    </a:lnTo>
                    <a:lnTo>
                      <a:pt x="504" y="402"/>
                    </a:lnTo>
                    <a:lnTo>
                      <a:pt x="516" y="396"/>
                    </a:lnTo>
                    <a:lnTo>
                      <a:pt x="528" y="384"/>
                    </a:lnTo>
                    <a:lnTo>
                      <a:pt x="528" y="372"/>
                    </a:lnTo>
                    <a:lnTo>
                      <a:pt x="540" y="360"/>
                    </a:lnTo>
                    <a:lnTo>
                      <a:pt x="546" y="348"/>
                    </a:lnTo>
                    <a:lnTo>
                      <a:pt x="546" y="342"/>
                    </a:lnTo>
                    <a:lnTo>
                      <a:pt x="522" y="318"/>
                    </a:lnTo>
                    <a:lnTo>
                      <a:pt x="522" y="306"/>
                    </a:lnTo>
                    <a:lnTo>
                      <a:pt x="540" y="288"/>
                    </a:lnTo>
                    <a:lnTo>
                      <a:pt x="522" y="264"/>
                    </a:lnTo>
                    <a:lnTo>
                      <a:pt x="540" y="252"/>
                    </a:lnTo>
                    <a:lnTo>
                      <a:pt x="540" y="240"/>
                    </a:lnTo>
                    <a:lnTo>
                      <a:pt x="546" y="240"/>
                    </a:lnTo>
                    <a:lnTo>
                      <a:pt x="546" y="234"/>
                    </a:lnTo>
                    <a:lnTo>
                      <a:pt x="552" y="228"/>
                    </a:lnTo>
                    <a:lnTo>
                      <a:pt x="552" y="216"/>
                    </a:lnTo>
                    <a:lnTo>
                      <a:pt x="540" y="192"/>
                    </a:lnTo>
                    <a:lnTo>
                      <a:pt x="540" y="180"/>
                    </a:lnTo>
                    <a:lnTo>
                      <a:pt x="546" y="174"/>
                    </a:lnTo>
                    <a:lnTo>
                      <a:pt x="546" y="168"/>
                    </a:lnTo>
                    <a:lnTo>
                      <a:pt x="552" y="162"/>
                    </a:lnTo>
                    <a:lnTo>
                      <a:pt x="540" y="150"/>
                    </a:lnTo>
                    <a:lnTo>
                      <a:pt x="552" y="138"/>
                    </a:lnTo>
                    <a:lnTo>
                      <a:pt x="540" y="120"/>
                    </a:lnTo>
                    <a:lnTo>
                      <a:pt x="546" y="114"/>
                    </a:lnTo>
                    <a:lnTo>
                      <a:pt x="552" y="102"/>
                    </a:lnTo>
                    <a:lnTo>
                      <a:pt x="552" y="96"/>
                    </a:lnTo>
                    <a:lnTo>
                      <a:pt x="540" y="84"/>
                    </a:lnTo>
                    <a:lnTo>
                      <a:pt x="528" y="84"/>
                    </a:lnTo>
                    <a:lnTo>
                      <a:pt x="510" y="66"/>
                    </a:lnTo>
                    <a:lnTo>
                      <a:pt x="498" y="66"/>
                    </a:lnTo>
                    <a:lnTo>
                      <a:pt x="486" y="72"/>
                    </a:lnTo>
                    <a:lnTo>
                      <a:pt x="480" y="72"/>
                    </a:lnTo>
                    <a:lnTo>
                      <a:pt x="462" y="48"/>
                    </a:lnTo>
                    <a:lnTo>
                      <a:pt x="444" y="48"/>
                    </a:lnTo>
                    <a:lnTo>
                      <a:pt x="432" y="30"/>
                    </a:lnTo>
                    <a:lnTo>
                      <a:pt x="372" y="30"/>
                    </a:lnTo>
                    <a:lnTo>
                      <a:pt x="366" y="0"/>
                    </a:lnTo>
                    <a:lnTo>
                      <a:pt x="330" y="0"/>
                    </a:lnTo>
                    <a:lnTo>
                      <a:pt x="294" y="12"/>
                    </a:lnTo>
                    <a:lnTo>
                      <a:pt x="282" y="24"/>
                    </a:lnTo>
                    <a:lnTo>
                      <a:pt x="258" y="36"/>
                    </a:lnTo>
                    <a:lnTo>
                      <a:pt x="258" y="72"/>
                    </a:lnTo>
                    <a:lnTo>
                      <a:pt x="252" y="78"/>
                    </a:lnTo>
                    <a:lnTo>
                      <a:pt x="240" y="78"/>
                    </a:lnTo>
                    <a:lnTo>
                      <a:pt x="228" y="84"/>
                    </a:lnTo>
                    <a:lnTo>
                      <a:pt x="210" y="90"/>
                    </a:lnTo>
                    <a:lnTo>
                      <a:pt x="198" y="96"/>
                    </a:lnTo>
                    <a:lnTo>
                      <a:pt x="192" y="102"/>
                    </a:lnTo>
                    <a:lnTo>
                      <a:pt x="180" y="126"/>
                    </a:lnTo>
                    <a:lnTo>
                      <a:pt x="174" y="132"/>
                    </a:lnTo>
                    <a:lnTo>
                      <a:pt x="174" y="138"/>
                    </a:lnTo>
                    <a:lnTo>
                      <a:pt x="168" y="144"/>
                    </a:lnTo>
                    <a:lnTo>
                      <a:pt x="162" y="156"/>
                    </a:lnTo>
                    <a:lnTo>
                      <a:pt x="132" y="186"/>
                    </a:lnTo>
                    <a:lnTo>
                      <a:pt x="108" y="198"/>
                    </a:lnTo>
                    <a:lnTo>
                      <a:pt x="90" y="198"/>
                    </a:lnTo>
                    <a:lnTo>
                      <a:pt x="90" y="192"/>
                    </a:lnTo>
                    <a:lnTo>
                      <a:pt x="78" y="180"/>
                    </a:lnTo>
                    <a:lnTo>
                      <a:pt x="66" y="180"/>
                    </a:lnTo>
                    <a:lnTo>
                      <a:pt x="66" y="192"/>
                    </a:lnTo>
                    <a:lnTo>
                      <a:pt x="54" y="192"/>
                    </a:lnTo>
                    <a:lnTo>
                      <a:pt x="42" y="180"/>
                    </a:lnTo>
                    <a:lnTo>
                      <a:pt x="42" y="174"/>
                    </a:lnTo>
                    <a:lnTo>
                      <a:pt x="0" y="174"/>
                    </a:lnTo>
                    <a:lnTo>
                      <a:pt x="6" y="192"/>
                    </a:lnTo>
                    <a:lnTo>
                      <a:pt x="18" y="20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79" name="Zamb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397ED299-17E1-A536-4068-A8BDFA491C9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665386" y="4604443"/>
                <a:ext cx="558873" cy="513584"/>
              </a:xfrm>
              <a:custGeom>
                <a:avLst/>
                <a:gdLst>
                  <a:gd name="T0" fmla="*/ 2147483647 w 834"/>
                  <a:gd name="T1" fmla="*/ 2147483647 h 798"/>
                  <a:gd name="T2" fmla="*/ 2147483647 w 834"/>
                  <a:gd name="T3" fmla="*/ 2147483647 h 798"/>
                  <a:gd name="T4" fmla="*/ 2147483647 w 834"/>
                  <a:gd name="T5" fmla="*/ 2147483647 h 798"/>
                  <a:gd name="T6" fmla="*/ 2147483647 w 834"/>
                  <a:gd name="T7" fmla="*/ 2147483647 h 798"/>
                  <a:gd name="T8" fmla="*/ 2147483647 w 834"/>
                  <a:gd name="T9" fmla="*/ 2147483647 h 798"/>
                  <a:gd name="T10" fmla="*/ 2147483647 w 834"/>
                  <a:gd name="T11" fmla="*/ 2147483647 h 798"/>
                  <a:gd name="T12" fmla="*/ 2147483647 w 834"/>
                  <a:gd name="T13" fmla="*/ 2147483647 h 798"/>
                  <a:gd name="T14" fmla="*/ 2147483647 w 834"/>
                  <a:gd name="T15" fmla="*/ 2147483647 h 798"/>
                  <a:gd name="T16" fmla="*/ 2147483647 w 834"/>
                  <a:gd name="T17" fmla="*/ 2147483647 h 798"/>
                  <a:gd name="T18" fmla="*/ 2147483647 w 834"/>
                  <a:gd name="T19" fmla="*/ 2147483647 h 798"/>
                  <a:gd name="T20" fmla="*/ 2147483647 w 834"/>
                  <a:gd name="T21" fmla="*/ 2147483647 h 798"/>
                  <a:gd name="T22" fmla="*/ 2147483647 w 834"/>
                  <a:gd name="T23" fmla="*/ 2147483647 h 798"/>
                  <a:gd name="T24" fmla="*/ 2147483647 w 834"/>
                  <a:gd name="T25" fmla="*/ 2147483647 h 798"/>
                  <a:gd name="T26" fmla="*/ 2147483647 w 834"/>
                  <a:gd name="T27" fmla="*/ 2147483647 h 798"/>
                  <a:gd name="T28" fmla="*/ 2147483647 w 834"/>
                  <a:gd name="T29" fmla="*/ 2147483647 h 798"/>
                  <a:gd name="T30" fmla="*/ 2147483647 w 834"/>
                  <a:gd name="T31" fmla="*/ 2147483647 h 798"/>
                  <a:gd name="T32" fmla="*/ 2147483647 w 834"/>
                  <a:gd name="T33" fmla="*/ 2147483647 h 798"/>
                  <a:gd name="T34" fmla="*/ 2147483647 w 834"/>
                  <a:gd name="T35" fmla="*/ 2147483647 h 798"/>
                  <a:gd name="T36" fmla="*/ 2147483647 w 834"/>
                  <a:gd name="T37" fmla="*/ 2147483647 h 798"/>
                  <a:gd name="T38" fmla="*/ 2147483647 w 834"/>
                  <a:gd name="T39" fmla="*/ 2147483647 h 798"/>
                  <a:gd name="T40" fmla="*/ 2147483647 w 834"/>
                  <a:gd name="T41" fmla="*/ 2147483647 h 798"/>
                  <a:gd name="T42" fmla="*/ 2147483647 w 834"/>
                  <a:gd name="T43" fmla="*/ 2147483647 h 798"/>
                  <a:gd name="T44" fmla="*/ 2147483647 w 834"/>
                  <a:gd name="T45" fmla="*/ 2147483647 h 798"/>
                  <a:gd name="T46" fmla="*/ 2147483647 w 834"/>
                  <a:gd name="T47" fmla="*/ 2147483647 h 798"/>
                  <a:gd name="T48" fmla="*/ 2147483647 w 834"/>
                  <a:gd name="T49" fmla="*/ 2147483647 h 798"/>
                  <a:gd name="T50" fmla="*/ 2147483647 w 834"/>
                  <a:gd name="T51" fmla="*/ 2147483647 h 798"/>
                  <a:gd name="T52" fmla="*/ 2147483647 w 834"/>
                  <a:gd name="T53" fmla="*/ 2147483647 h 798"/>
                  <a:gd name="T54" fmla="*/ 2147483647 w 834"/>
                  <a:gd name="T55" fmla="*/ 2147483647 h 798"/>
                  <a:gd name="T56" fmla="*/ 2147483647 w 834"/>
                  <a:gd name="T57" fmla="*/ 2147483647 h 798"/>
                  <a:gd name="T58" fmla="*/ 2147483647 w 834"/>
                  <a:gd name="T59" fmla="*/ 2147483647 h 798"/>
                  <a:gd name="T60" fmla="*/ 2147483647 w 834"/>
                  <a:gd name="T61" fmla="*/ 2147483647 h 798"/>
                  <a:gd name="T62" fmla="*/ 2147483647 w 834"/>
                  <a:gd name="T63" fmla="*/ 2147483647 h 798"/>
                  <a:gd name="T64" fmla="*/ 2147483647 w 834"/>
                  <a:gd name="T65" fmla="*/ 2147483647 h 798"/>
                  <a:gd name="T66" fmla="*/ 2147483647 w 834"/>
                  <a:gd name="T67" fmla="*/ 2147483647 h 798"/>
                  <a:gd name="T68" fmla="*/ 2147483647 w 834"/>
                  <a:gd name="T69" fmla="*/ 2147483647 h 798"/>
                  <a:gd name="T70" fmla="*/ 2147483647 w 834"/>
                  <a:gd name="T71" fmla="*/ 2147483647 h 798"/>
                  <a:gd name="T72" fmla="*/ 2147483647 w 834"/>
                  <a:gd name="T73" fmla="*/ 2147483647 h 798"/>
                  <a:gd name="T74" fmla="*/ 2147483647 w 834"/>
                  <a:gd name="T75" fmla="*/ 2147483647 h 798"/>
                  <a:gd name="T76" fmla="*/ 2147483647 w 834"/>
                  <a:gd name="T77" fmla="*/ 2147483647 h 798"/>
                  <a:gd name="T78" fmla="*/ 2147483647 w 834"/>
                  <a:gd name="T79" fmla="*/ 2147483647 h 798"/>
                  <a:gd name="T80" fmla="*/ 2147483647 w 834"/>
                  <a:gd name="T81" fmla="*/ 2147483647 h 798"/>
                  <a:gd name="T82" fmla="*/ 2147483647 w 834"/>
                  <a:gd name="T83" fmla="*/ 2147483647 h 798"/>
                  <a:gd name="T84" fmla="*/ 2147483647 w 834"/>
                  <a:gd name="T85" fmla="*/ 2147483647 h 798"/>
                  <a:gd name="T86" fmla="*/ 2147483647 w 834"/>
                  <a:gd name="T87" fmla="*/ 2147483647 h 798"/>
                  <a:gd name="T88" fmla="*/ 2147483647 w 834"/>
                  <a:gd name="T89" fmla="*/ 2147483647 h 798"/>
                  <a:gd name="T90" fmla="*/ 2147483647 w 834"/>
                  <a:gd name="T91" fmla="*/ 2147483647 h 798"/>
                  <a:gd name="T92" fmla="*/ 2147483647 w 834"/>
                  <a:gd name="T93" fmla="*/ 2147483647 h 798"/>
                  <a:gd name="T94" fmla="*/ 2147483647 w 834"/>
                  <a:gd name="T95" fmla="*/ 2147483647 h 798"/>
                  <a:gd name="T96" fmla="*/ 2147483647 w 834"/>
                  <a:gd name="T97" fmla="*/ 2147483647 h 798"/>
                  <a:gd name="T98" fmla="*/ 2147483647 w 834"/>
                  <a:gd name="T99" fmla="*/ 2147483647 h 798"/>
                  <a:gd name="T100" fmla="*/ 2147483647 w 834"/>
                  <a:gd name="T101" fmla="*/ 2147483647 h 798"/>
                  <a:gd name="T102" fmla="*/ 2147483647 w 834"/>
                  <a:gd name="T103" fmla="*/ 2147483647 h 798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834"/>
                  <a:gd name="T157" fmla="*/ 0 h 798"/>
                  <a:gd name="T158" fmla="*/ 834 w 834"/>
                  <a:gd name="T159" fmla="*/ 798 h 798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834" h="798">
                    <a:moveTo>
                      <a:pt x="822" y="186"/>
                    </a:moveTo>
                    <a:lnTo>
                      <a:pt x="822" y="162"/>
                    </a:lnTo>
                    <a:lnTo>
                      <a:pt x="816" y="168"/>
                    </a:lnTo>
                    <a:lnTo>
                      <a:pt x="810" y="168"/>
                    </a:lnTo>
                    <a:lnTo>
                      <a:pt x="810" y="126"/>
                    </a:lnTo>
                    <a:lnTo>
                      <a:pt x="798" y="114"/>
                    </a:lnTo>
                    <a:lnTo>
                      <a:pt x="786" y="114"/>
                    </a:lnTo>
                    <a:lnTo>
                      <a:pt x="786" y="102"/>
                    </a:lnTo>
                    <a:lnTo>
                      <a:pt x="768" y="90"/>
                    </a:lnTo>
                    <a:lnTo>
                      <a:pt x="750" y="90"/>
                    </a:lnTo>
                    <a:lnTo>
                      <a:pt x="750" y="72"/>
                    </a:lnTo>
                    <a:lnTo>
                      <a:pt x="738" y="78"/>
                    </a:lnTo>
                    <a:lnTo>
                      <a:pt x="726" y="78"/>
                    </a:lnTo>
                    <a:lnTo>
                      <a:pt x="708" y="60"/>
                    </a:lnTo>
                    <a:lnTo>
                      <a:pt x="690" y="60"/>
                    </a:lnTo>
                    <a:lnTo>
                      <a:pt x="684" y="54"/>
                    </a:lnTo>
                    <a:lnTo>
                      <a:pt x="684" y="36"/>
                    </a:lnTo>
                    <a:lnTo>
                      <a:pt x="672" y="42"/>
                    </a:lnTo>
                    <a:lnTo>
                      <a:pt x="654" y="42"/>
                    </a:lnTo>
                    <a:lnTo>
                      <a:pt x="648" y="54"/>
                    </a:lnTo>
                    <a:lnTo>
                      <a:pt x="642" y="60"/>
                    </a:lnTo>
                    <a:lnTo>
                      <a:pt x="636" y="60"/>
                    </a:lnTo>
                    <a:lnTo>
                      <a:pt x="624" y="48"/>
                    </a:lnTo>
                    <a:lnTo>
                      <a:pt x="624" y="36"/>
                    </a:lnTo>
                    <a:lnTo>
                      <a:pt x="618" y="30"/>
                    </a:lnTo>
                    <a:lnTo>
                      <a:pt x="606" y="30"/>
                    </a:lnTo>
                    <a:lnTo>
                      <a:pt x="600" y="24"/>
                    </a:lnTo>
                    <a:lnTo>
                      <a:pt x="594" y="24"/>
                    </a:lnTo>
                    <a:lnTo>
                      <a:pt x="594" y="6"/>
                    </a:lnTo>
                    <a:lnTo>
                      <a:pt x="600" y="0"/>
                    </a:lnTo>
                    <a:lnTo>
                      <a:pt x="576" y="12"/>
                    </a:lnTo>
                    <a:lnTo>
                      <a:pt x="558" y="12"/>
                    </a:lnTo>
                    <a:lnTo>
                      <a:pt x="546" y="18"/>
                    </a:lnTo>
                    <a:lnTo>
                      <a:pt x="528" y="18"/>
                    </a:lnTo>
                    <a:lnTo>
                      <a:pt x="510" y="24"/>
                    </a:lnTo>
                    <a:lnTo>
                      <a:pt x="498" y="24"/>
                    </a:lnTo>
                    <a:lnTo>
                      <a:pt x="498" y="54"/>
                    </a:lnTo>
                    <a:lnTo>
                      <a:pt x="480" y="72"/>
                    </a:lnTo>
                    <a:lnTo>
                      <a:pt x="468" y="78"/>
                    </a:lnTo>
                    <a:lnTo>
                      <a:pt x="462" y="84"/>
                    </a:lnTo>
                    <a:lnTo>
                      <a:pt x="456" y="84"/>
                    </a:lnTo>
                    <a:lnTo>
                      <a:pt x="468" y="96"/>
                    </a:lnTo>
                    <a:lnTo>
                      <a:pt x="468" y="102"/>
                    </a:lnTo>
                    <a:lnTo>
                      <a:pt x="474" y="108"/>
                    </a:lnTo>
                    <a:lnTo>
                      <a:pt x="474" y="114"/>
                    </a:lnTo>
                    <a:lnTo>
                      <a:pt x="480" y="120"/>
                    </a:lnTo>
                    <a:lnTo>
                      <a:pt x="480" y="144"/>
                    </a:lnTo>
                    <a:lnTo>
                      <a:pt x="486" y="162"/>
                    </a:lnTo>
                    <a:lnTo>
                      <a:pt x="486" y="216"/>
                    </a:lnTo>
                    <a:lnTo>
                      <a:pt x="474" y="228"/>
                    </a:lnTo>
                    <a:lnTo>
                      <a:pt x="468" y="240"/>
                    </a:lnTo>
                    <a:lnTo>
                      <a:pt x="462" y="258"/>
                    </a:lnTo>
                    <a:lnTo>
                      <a:pt x="456" y="270"/>
                    </a:lnTo>
                    <a:lnTo>
                      <a:pt x="456" y="294"/>
                    </a:lnTo>
                    <a:lnTo>
                      <a:pt x="468" y="306"/>
                    </a:lnTo>
                    <a:lnTo>
                      <a:pt x="474" y="306"/>
                    </a:lnTo>
                    <a:lnTo>
                      <a:pt x="474" y="312"/>
                    </a:lnTo>
                    <a:lnTo>
                      <a:pt x="480" y="312"/>
                    </a:lnTo>
                    <a:lnTo>
                      <a:pt x="510" y="342"/>
                    </a:lnTo>
                    <a:lnTo>
                      <a:pt x="522" y="348"/>
                    </a:lnTo>
                    <a:lnTo>
                      <a:pt x="528" y="348"/>
                    </a:lnTo>
                    <a:lnTo>
                      <a:pt x="534" y="342"/>
                    </a:lnTo>
                    <a:lnTo>
                      <a:pt x="534" y="324"/>
                    </a:lnTo>
                    <a:lnTo>
                      <a:pt x="558" y="324"/>
                    </a:lnTo>
                    <a:lnTo>
                      <a:pt x="558" y="372"/>
                    </a:lnTo>
                    <a:lnTo>
                      <a:pt x="552" y="408"/>
                    </a:lnTo>
                    <a:lnTo>
                      <a:pt x="546" y="426"/>
                    </a:lnTo>
                    <a:lnTo>
                      <a:pt x="540" y="426"/>
                    </a:lnTo>
                    <a:lnTo>
                      <a:pt x="540" y="420"/>
                    </a:lnTo>
                    <a:lnTo>
                      <a:pt x="534" y="408"/>
                    </a:lnTo>
                    <a:lnTo>
                      <a:pt x="516" y="420"/>
                    </a:lnTo>
                    <a:lnTo>
                      <a:pt x="498" y="420"/>
                    </a:lnTo>
                    <a:lnTo>
                      <a:pt x="498" y="408"/>
                    </a:lnTo>
                    <a:lnTo>
                      <a:pt x="492" y="396"/>
                    </a:lnTo>
                    <a:lnTo>
                      <a:pt x="492" y="384"/>
                    </a:lnTo>
                    <a:lnTo>
                      <a:pt x="480" y="372"/>
                    </a:lnTo>
                    <a:lnTo>
                      <a:pt x="468" y="372"/>
                    </a:lnTo>
                    <a:lnTo>
                      <a:pt x="462" y="360"/>
                    </a:lnTo>
                    <a:lnTo>
                      <a:pt x="462" y="354"/>
                    </a:lnTo>
                    <a:lnTo>
                      <a:pt x="456" y="342"/>
                    </a:lnTo>
                    <a:lnTo>
                      <a:pt x="450" y="336"/>
                    </a:lnTo>
                    <a:lnTo>
                      <a:pt x="444" y="336"/>
                    </a:lnTo>
                    <a:lnTo>
                      <a:pt x="438" y="342"/>
                    </a:lnTo>
                    <a:lnTo>
                      <a:pt x="426" y="342"/>
                    </a:lnTo>
                    <a:lnTo>
                      <a:pt x="426" y="330"/>
                    </a:lnTo>
                    <a:lnTo>
                      <a:pt x="420" y="324"/>
                    </a:lnTo>
                    <a:lnTo>
                      <a:pt x="390" y="324"/>
                    </a:lnTo>
                    <a:lnTo>
                      <a:pt x="390" y="312"/>
                    </a:lnTo>
                    <a:lnTo>
                      <a:pt x="396" y="312"/>
                    </a:lnTo>
                    <a:lnTo>
                      <a:pt x="396" y="300"/>
                    </a:lnTo>
                    <a:lnTo>
                      <a:pt x="384" y="300"/>
                    </a:lnTo>
                    <a:lnTo>
                      <a:pt x="378" y="294"/>
                    </a:lnTo>
                    <a:lnTo>
                      <a:pt x="378" y="282"/>
                    </a:lnTo>
                    <a:lnTo>
                      <a:pt x="366" y="270"/>
                    </a:lnTo>
                    <a:lnTo>
                      <a:pt x="360" y="270"/>
                    </a:lnTo>
                    <a:lnTo>
                      <a:pt x="354" y="276"/>
                    </a:lnTo>
                    <a:lnTo>
                      <a:pt x="354" y="294"/>
                    </a:lnTo>
                    <a:lnTo>
                      <a:pt x="348" y="300"/>
                    </a:lnTo>
                    <a:lnTo>
                      <a:pt x="348" y="306"/>
                    </a:lnTo>
                    <a:lnTo>
                      <a:pt x="330" y="306"/>
                    </a:lnTo>
                    <a:lnTo>
                      <a:pt x="300" y="300"/>
                    </a:lnTo>
                    <a:lnTo>
                      <a:pt x="264" y="294"/>
                    </a:lnTo>
                    <a:lnTo>
                      <a:pt x="246" y="282"/>
                    </a:lnTo>
                    <a:lnTo>
                      <a:pt x="240" y="276"/>
                    </a:lnTo>
                    <a:lnTo>
                      <a:pt x="234" y="264"/>
                    </a:lnTo>
                    <a:lnTo>
                      <a:pt x="234" y="246"/>
                    </a:lnTo>
                    <a:lnTo>
                      <a:pt x="192" y="252"/>
                    </a:lnTo>
                    <a:lnTo>
                      <a:pt x="198" y="258"/>
                    </a:lnTo>
                    <a:lnTo>
                      <a:pt x="198" y="264"/>
                    </a:lnTo>
                    <a:lnTo>
                      <a:pt x="180" y="264"/>
                    </a:lnTo>
                    <a:lnTo>
                      <a:pt x="174" y="258"/>
                    </a:lnTo>
                    <a:lnTo>
                      <a:pt x="174" y="228"/>
                    </a:lnTo>
                    <a:lnTo>
                      <a:pt x="156" y="228"/>
                    </a:lnTo>
                    <a:lnTo>
                      <a:pt x="150" y="216"/>
                    </a:lnTo>
                    <a:lnTo>
                      <a:pt x="144" y="234"/>
                    </a:lnTo>
                    <a:lnTo>
                      <a:pt x="144" y="240"/>
                    </a:lnTo>
                    <a:lnTo>
                      <a:pt x="156" y="252"/>
                    </a:lnTo>
                    <a:lnTo>
                      <a:pt x="156" y="270"/>
                    </a:lnTo>
                    <a:lnTo>
                      <a:pt x="150" y="276"/>
                    </a:lnTo>
                    <a:lnTo>
                      <a:pt x="144" y="276"/>
                    </a:lnTo>
                    <a:lnTo>
                      <a:pt x="144" y="330"/>
                    </a:lnTo>
                    <a:lnTo>
                      <a:pt x="156" y="342"/>
                    </a:lnTo>
                    <a:lnTo>
                      <a:pt x="138" y="348"/>
                    </a:lnTo>
                    <a:lnTo>
                      <a:pt x="138" y="354"/>
                    </a:lnTo>
                    <a:lnTo>
                      <a:pt x="144" y="360"/>
                    </a:lnTo>
                    <a:lnTo>
                      <a:pt x="144" y="384"/>
                    </a:lnTo>
                    <a:lnTo>
                      <a:pt x="132" y="396"/>
                    </a:lnTo>
                    <a:lnTo>
                      <a:pt x="126" y="396"/>
                    </a:lnTo>
                    <a:lnTo>
                      <a:pt x="0" y="390"/>
                    </a:lnTo>
                    <a:lnTo>
                      <a:pt x="0" y="642"/>
                    </a:lnTo>
                    <a:lnTo>
                      <a:pt x="6" y="654"/>
                    </a:lnTo>
                    <a:lnTo>
                      <a:pt x="6" y="672"/>
                    </a:lnTo>
                    <a:lnTo>
                      <a:pt x="96" y="762"/>
                    </a:lnTo>
                    <a:lnTo>
                      <a:pt x="114" y="768"/>
                    </a:lnTo>
                    <a:lnTo>
                      <a:pt x="138" y="756"/>
                    </a:lnTo>
                    <a:lnTo>
                      <a:pt x="144" y="756"/>
                    </a:lnTo>
                    <a:lnTo>
                      <a:pt x="150" y="750"/>
                    </a:lnTo>
                    <a:lnTo>
                      <a:pt x="168" y="750"/>
                    </a:lnTo>
                    <a:lnTo>
                      <a:pt x="174" y="756"/>
                    </a:lnTo>
                    <a:lnTo>
                      <a:pt x="174" y="762"/>
                    </a:lnTo>
                    <a:lnTo>
                      <a:pt x="204" y="756"/>
                    </a:lnTo>
                    <a:lnTo>
                      <a:pt x="222" y="774"/>
                    </a:lnTo>
                    <a:lnTo>
                      <a:pt x="264" y="774"/>
                    </a:lnTo>
                    <a:lnTo>
                      <a:pt x="264" y="780"/>
                    </a:lnTo>
                    <a:lnTo>
                      <a:pt x="276" y="792"/>
                    </a:lnTo>
                    <a:lnTo>
                      <a:pt x="288" y="792"/>
                    </a:lnTo>
                    <a:lnTo>
                      <a:pt x="288" y="780"/>
                    </a:lnTo>
                    <a:lnTo>
                      <a:pt x="300" y="780"/>
                    </a:lnTo>
                    <a:lnTo>
                      <a:pt x="312" y="792"/>
                    </a:lnTo>
                    <a:lnTo>
                      <a:pt x="312" y="798"/>
                    </a:lnTo>
                    <a:lnTo>
                      <a:pt x="330" y="798"/>
                    </a:lnTo>
                    <a:lnTo>
                      <a:pt x="354" y="786"/>
                    </a:lnTo>
                    <a:lnTo>
                      <a:pt x="384" y="756"/>
                    </a:lnTo>
                    <a:lnTo>
                      <a:pt x="390" y="744"/>
                    </a:lnTo>
                    <a:lnTo>
                      <a:pt x="396" y="738"/>
                    </a:lnTo>
                    <a:lnTo>
                      <a:pt x="396" y="732"/>
                    </a:lnTo>
                    <a:lnTo>
                      <a:pt x="402" y="726"/>
                    </a:lnTo>
                    <a:lnTo>
                      <a:pt x="414" y="702"/>
                    </a:lnTo>
                    <a:lnTo>
                      <a:pt x="420" y="696"/>
                    </a:lnTo>
                    <a:lnTo>
                      <a:pt x="432" y="690"/>
                    </a:lnTo>
                    <a:lnTo>
                      <a:pt x="450" y="684"/>
                    </a:lnTo>
                    <a:lnTo>
                      <a:pt x="462" y="678"/>
                    </a:lnTo>
                    <a:lnTo>
                      <a:pt x="474" y="678"/>
                    </a:lnTo>
                    <a:lnTo>
                      <a:pt x="480" y="672"/>
                    </a:lnTo>
                    <a:lnTo>
                      <a:pt x="480" y="636"/>
                    </a:lnTo>
                    <a:lnTo>
                      <a:pt x="504" y="624"/>
                    </a:lnTo>
                    <a:lnTo>
                      <a:pt x="516" y="612"/>
                    </a:lnTo>
                    <a:lnTo>
                      <a:pt x="552" y="600"/>
                    </a:lnTo>
                    <a:lnTo>
                      <a:pt x="588" y="600"/>
                    </a:lnTo>
                    <a:lnTo>
                      <a:pt x="588" y="576"/>
                    </a:lnTo>
                    <a:lnTo>
                      <a:pt x="570" y="558"/>
                    </a:lnTo>
                    <a:lnTo>
                      <a:pt x="582" y="546"/>
                    </a:lnTo>
                    <a:lnTo>
                      <a:pt x="612" y="546"/>
                    </a:lnTo>
                    <a:lnTo>
                      <a:pt x="630" y="528"/>
                    </a:lnTo>
                    <a:lnTo>
                      <a:pt x="642" y="528"/>
                    </a:lnTo>
                    <a:lnTo>
                      <a:pt x="654" y="522"/>
                    </a:lnTo>
                    <a:lnTo>
                      <a:pt x="672" y="522"/>
                    </a:lnTo>
                    <a:lnTo>
                      <a:pt x="690" y="516"/>
                    </a:lnTo>
                    <a:lnTo>
                      <a:pt x="702" y="510"/>
                    </a:lnTo>
                    <a:lnTo>
                      <a:pt x="708" y="510"/>
                    </a:lnTo>
                    <a:lnTo>
                      <a:pt x="732" y="498"/>
                    </a:lnTo>
                    <a:lnTo>
                      <a:pt x="750" y="486"/>
                    </a:lnTo>
                    <a:lnTo>
                      <a:pt x="762" y="480"/>
                    </a:lnTo>
                    <a:lnTo>
                      <a:pt x="780" y="474"/>
                    </a:lnTo>
                    <a:lnTo>
                      <a:pt x="786" y="468"/>
                    </a:lnTo>
                    <a:lnTo>
                      <a:pt x="792" y="468"/>
                    </a:lnTo>
                    <a:lnTo>
                      <a:pt x="780" y="462"/>
                    </a:lnTo>
                    <a:lnTo>
                      <a:pt x="768" y="450"/>
                    </a:lnTo>
                    <a:lnTo>
                      <a:pt x="756" y="444"/>
                    </a:lnTo>
                    <a:lnTo>
                      <a:pt x="756" y="438"/>
                    </a:lnTo>
                    <a:lnTo>
                      <a:pt x="762" y="432"/>
                    </a:lnTo>
                    <a:lnTo>
                      <a:pt x="768" y="420"/>
                    </a:lnTo>
                    <a:lnTo>
                      <a:pt x="774" y="414"/>
                    </a:lnTo>
                    <a:lnTo>
                      <a:pt x="780" y="402"/>
                    </a:lnTo>
                    <a:lnTo>
                      <a:pt x="774" y="366"/>
                    </a:lnTo>
                    <a:lnTo>
                      <a:pt x="780" y="366"/>
                    </a:lnTo>
                    <a:lnTo>
                      <a:pt x="786" y="360"/>
                    </a:lnTo>
                    <a:lnTo>
                      <a:pt x="798" y="354"/>
                    </a:lnTo>
                    <a:lnTo>
                      <a:pt x="816" y="336"/>
                    </a:lnTo>
                    <a:lnTo>
                      <a:pt x="816" y="330"/>
                    </a:lnTo>
                    <a:lnTo>
                      <a:pt x="804" y="330"/>
                    </a:lnTo>
                    <a:lnTo>
                      <a:pt x="804" y="258"/>
                    </a:lnTo>
                    <a:lnTo>
                      <a:pt x="810" y="240"/>
                    </a:lnTo>
                    <a:lnTo>
                      <a:pt x="798" y="234"/>
                    </a:lnTo>
                    <a:lnTo>
                      <a:pt x="798" y="216"/>
                    </a:lnTo>
                    <a:lnTo>
                      <a:pt x="804" y="216"/>
                    </a:lnTo>
                    <a:lnTo>
                      <a:pt x="810" y="210"/>
                    </a:lnTo>
                    <a:lnTo>
                      <a:pt x="834" y="198"/>
                    </a:lnTo>
                    <a:lnTo>
                      <a:pt x="834" y="186"/>
                    </a:lnTo>
                    <a:lnTo>
                      <a:pt x="822" y="186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80" name="Yeme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55FC6C84-88AC-55A6-3103-0966AA60059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638821" y="3194606"/>
                <a:ext cx="490654" cy="322248"/>
              </a:xfrm>
              <a:custGeom>
                <a:avLst/>
                <a:gdLst>
                  <a:gd name="T0" fmla="*/ 2147483647 w 732"/>
                  <a:gd name="T1" fmla="*/ 2147483647 h 498"/>
                  <a:gd name="T2" fmla="*/ 2147483647 w 732"/>
                  <a:gd name="T3" fmla="*/ 2147483647 h 498"/>
                  <a:gd name="T4" fmla="*/ 2147483647 w 732"/>
                  <a:gd name="T5" fmla="*/ 2147483647 h 498"/>
                  <a:gd name="T6" fmla="*/ 2147483647 w 732"/>
                  <a:gd name="T7" fmla="*/ 2147483647 h 498"/>
                  <a:gd name="T8" fmla="*/ 2147483647 w 732"/>
                  <a:gd name="T9" fmla="*/ 2147483647 h 498"/>
                  <a:gd name="T10" fmla="*/ 2147483647 w 732"/>
                  <a:gd name="T11" fmla="*/ 2147483647 h 498"/>
                  <a:gd name="T12" fmla="*/ 2147483647 w 732"/>
                  <a:gd name="T13" fmla="*/ 2147483647 h 498"/>
                  <a:gd name="T14" fmla="*/ 2147483647 w 732"/>
                  <a:gd name="T15" fmla="*/ 2147483647 h 498"/>
                  <a:gd name="T16" fmla="*/ 2147483647 w 732"/>
                  <a:gd name="T17" fmla="*/ 2147483647 h 498"/>
                  <a:gd name="T18" fmla="*/ 2147483647 w 732"/>
                  <a:gd name="T19" fmla="*/ 2147483647 h 498"/>
                  <a:gd name="T20" fmla="*/ 2147483647 w 732"/>
                  <a:gd name="T21" fmla="*/ 2147483647 h 498"/>
                  <a:gd name="T22" fmla="*/ 2147483647 w 732"/>
                  <a:gd name="T23" fmla="*/ 2147483647 h 498"/>
                  <a:gd name="T24" fmla="*/ 2147483647 w 732"/>
                  <a:gd name="T25" fmla="*/ 2147483647 h 498"/>
                  <a:gd name="T26" fmla="*/ 2147483647 w 732"/>
                  <a:gd name="T27" fmla="*/ 2147483647 h 498"/>
                  <a:gd name="T28" fmla="*/ 2147483647 w 732"/>
                  <a:gd name="T29" fmla="*/ 2147483647 h 498"/>
                  <a:gd name="T30" fmla="*/ 0 w 732"/>
                  <a:gd name="T31" fmla="*/ 2147483647 h 498"/>
                  <a:gd name="T32" fmla="*/ 2147483647 w 732"/>
                  <a:gd name="T33" fmla="*/ 2147483647 h 498"/>
                  <a:gd name="T34" fmla="*/ 2147483647 w 732"/>
                  <a:gd name="T35" fmla="*/ 2147483647 h 498"/>
                  <a:gd name="T36" fmla="*/ 2147483647 w 732"/>
                  <a:gd name="T37" fmla="*/ 2147483647 h 498"/>
                  <a:gd name="T38" fmla="*/ 2147483647 w 732"/>
                  <a:gd name="T39" fmla="*/ 2147483647 h 498"/>
                  <a:gd name="T40" fmla="*/ 2147483647 w 732"/>
                  <a:gd name="T41" fmla="*/ 2147483647 h 498"/>
                  <a:gd name="T42" fmla="*/ 2147483647 w 732"/>
                  <a:gd name="T43" fmla="*/ 2147483647 h 498"/>
                  <a:gd name="T44" fmla="*/ 2147483647 w 732"/>
                  <a:gd name="T45" fmla="*/ 2147483647 h 498"/>
                  <a:gd name="T46" fmla="*/ 2147483647 w 732"/>
                  <a:gd name="T47" fmla="*/ 2147483647 h 498"/>
                  <a:gd name="T48" fmla="*/ 2147483647 w 732"/>
                  <a:gd name="T49" fmla="*/ 2147483647 h 498"/>
                  <a:gd name="T50" fmla="*/ 2147483647 w 732"/>
                  <a:gd name="T51" fmla="*/ 2147483647 h 498"/>
                  <a:gd name="T52" fmla="*/ 2147483647 w 732"/>
                  <a:gd name="T53" fmla="*/ 2147483647 h 498"/>
                  <a:gd name="T54" fmla="*/ 2147483647 w 732"/>
                  <a:gd name="T55" fmla="*/ 2147483647 h 498"/>
                  <a:gd name="T56" fmla="*/ 2147483647 w 732"/>
                  <a:gd name="T57" fmla="*/ 2147483647 h 498"/>
                  <a:gd name="T58" fmla="*/ 2147483647 w 732"/>
                  <a:gd name="T59" fmla="*/ 2147483647 h 498"/>
                  <a:gd name="T60" fmla="*/ 2147483647 w 732"/>
                  <a:gd name="T61" fmla="*/ 2147483647 h 498"/>
                  <a:gd name="T62" fmla="*/ 2147483647 w 732"/>
                  <a:gd name="T63" fmla="*/ 2147483647 h 498"/>
                  <a:gd name="T64" fmla="*/ 2147483647 w 732"/>
                  <a:gd name="T65" fmla="*/ 2147483647 h 498"/>
                  <a:gd name="T66" fmla="*/ 2147483647 w 732"/>
                  <a:gd name="T67" fmla="*/ 2147483647 h 498"/>
                  <a:gd name="T68" fmla="*/ 2147483647 w 732"/>
                  <a:gd name="T69" fmla="*/ 2147483647 h 498"/>
                  <a:gd name="T70" fmla="*/ 2147483647 w 732"/>
                  <a:gd name="T71" fmla="*/ 2147483647 h 498"/>
                  <a:gd name="T72" fmla="*/ 2147483647 w 732"/>
                  <a:gd name="T73" fmla="*/ 2147483647 h 498"/>
                  <a:gd name="T74" fmla="*/ 2147483647 w 732"/>
                  <a:gd name="T75" fmla="*/ 2147483647 h 498"/>
                  <a:gd name="T76" fmla="*/ 2147483647 w 732"/>
                  <a:gd name="T77" fmla="*/ 0 h 498"/>
                  <a:gd name="T78" fmla="*/ 2147483647 w 732"/>
                  <a:gd name="T79" fmla="*/ 2147483647 h 498"/>
                  <a:gd name="T80" fmla="*/ 2147483647 w 732"/>
                  <a:gd name="T81" fmla="*/ 2147483647 h 498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732"/>
                  <a:gd name="T124" fmla="*/ 0 h 498"/>
                  <a:gd name="T125" fmla="*/ 732 w 732"/>
                  <a:gd name="T126" fmla="*/ 498 h 498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732" h="498">
                    <a:moveTo>
                      <a:pt x="468" y="24"/>
                    </a:moveTo>
                    <a:lnTo>
                      <a:pt x="450" y="30"/>
                    </a:lnTo>
                    <a:lnTo>
                      <a:pt x="420" y="36"/>
                    </a:lnTo>
                    <a:lnTo>
                      <a:pt x="390" y="54"/>
                    </a:lnTo>
                    <a:lnTo>
                      <a:pt x="372" y="72"/>
                    </a:lnTo>
                    <a:lnTo>
                      <a:pt x="366" y="84"/>
                    </a:lnTo>
                    <a:lnTo>
                      <a:pt x="354" y="96"/>
                    </a:lnTo>
                    <a:lnTo>
                      <a:pt x="348" y="108"/>
                    </a:lnTo>
                    <a:lnTo>
                      <a:pt x="342" y="114"/>
                    </a:lnTo>
                    <a:lnTo>
                      <a:pt x="336" y="126"/>
                    </a:lnTo>
                    <a:lnTo>
                      <a:pt x="336" y="144"/>
                    </a:lnTo>
                    <a:lnTo>
                      <a:pt x="330" y="150"/>
                    </a:lnTo>
                    <a:lnTo>
                      <a:pt x="324" y="162"/>
                    </a:lnTo>
                    <a:lnTo>
                      <a:pt x="312" y="162"/>
                    </a:lnTo>
                    <a:lnTo>
                      <a:pt x="300" y="156"/>
                    </a:lnTo>
                    <a:lnTo>
                      <a:pt x="294" y="144"/>
                    </a:lnTo>
                    <a:lnTo>
                      <a:pt x="288" y="138"/>
                    </a:lnTo>
                    <a:lnTo>
                      <a:pt x="210" y="138"/>
                    </a:lnTo>
                    <a:lnTo>
                      <a:pt x="204" y="132"/>
                    </a:lnTo>
                    <a:lnTo>
                      <a:pt x="192" y="126"/>
                    </a:lnTo>
                    <a:lnTo>
                      <a:pt x="102" y="126"/>
                    </a:lnTo>
                    <a:lnTo>
                      <a:pt x="96" y="132"/>
                    </a:lnTo>
                    <a:lnTo>
                      <a:pt x="72" y="138"/>
                    </a:lnTo>
                    <a:lnTo>
                      <a:pt x="54" y="120"/>
                    </a:lnTo>
                    <a:lnTo>
                      <a:pt x="48" y="120"/>
                    </a:lnTo>
                    <a:lnTo>
                      <a:pt x="42" y="126"/>
                    </a:lnTo>
                    <a:lnTo>
                      <a:pt x="36" y="138"/>
                    </a:lnTo>
                    <a:lnTo>
                      <a:pt x="36" y="186"/>
                    </a:lnTo>
                    <a:lnTo>
                      <a:pt x="30" y="192"/>
                    </a:lnTo>
                    <a:lnTo>
                      <a:pt x="24" y="204"/>
                    </a:lnTo>
                    <a:lnTo>
                      <a:pt x="12" y="216"/>
                    </a:lnTo>
                    <a:lnTo>
                      <a:pt x="0" y="252"/>
                    </a:lnTo>
                    <a:lnTo>
                      <a:pt x="0" y="258"/>
                    </a:lnTo>
                    <a:lnTo>
                      <a:pt x="18" y="276"/>
                    </a:lnTo>
                    <a:lnTo>
                      <a:pt x="24" y="288"/>
                    </a:lnTo>
                    <a:lnTo>
                      <a:pt x="36" y="294"/>
                    </a:lnTo>
                    <a:lnTo>
                      <a:pt x="24" y="408"/>
                    </a:lnTo>
                    <a:lnTo>
                      <a:pt x="54" y="444"/>
                    </a:lnTo>
                    <a:lnTo>
                      <a:pt x="54" y="456"/>
                    </a:lnTo>
                    <a:lnTo>
                      <a:pt x="60" y="468"/>
                    </a:lnTo>
                    <a:lnTo>
                      <a:pt x="78" y="486"/>
                    </a:lnTo>
                    <a:lnTo>
                      <a:pt x="90" y="492"/>
                    </a:lnTo>
                    <a:lnTo>
                      <a:pt x="114" y="498"/>
                    </a:lnTo>
                    <a:lnTo>
                      <a:pt x="132" y="498"/>
                    </a:lnTo>
                    <a:lnTo>
                      <a:pt x="150" y="492"/>
                    </a:lnTo>
                    <a:lnTo>
                      <a:pt x="162" y="486"/>
                    </a:lnTo>
                    <a:lnTo>
                      <a:pt x="168" y="480"/>
                    </a:lnTo>
                    <a:lnTo>
                      <a:pt x="186" y="444"/>
                    </a:lnTo>
                    <a:lnTo>
                      <a:pt x="198" y="432"/>
                    </a:lnTo>
                    <a:lnTo>
                      <a:pt x="210" y="432"/>
                    </a:lnTo>
                    <a:lnTo>
                      <a:pt x="228" y="438"/>
                    </a:lnTo>
                    <a:lnTo>
                      <a:pt x="270" y="438"/>
                    </a:lnTo>
                    <a:lnTo>
                      <a:pt x="324" y="432"/>
                    </a:lnTo>
                    <a:lnTo>
                      <a:pt x="366" y="426"/>
                    </a:lnTo>
                    <a:lnTo>
                      <a:pt x="390" y="414"/>
                    </a:lnTo>
                    <a:lnTo>
                      <a:pt x="402" y="402"/>
                    </a:lnTo>
                    <a:lnTo>
                      <a:pt x="414" y="384"/>
                    </a:lnTo>
                    <a:lnTo>
                      <a:pt x="426" y="372"/>
                    </a:lnTo>
                    <a:lnTo>
                      <a:pt x="450" y="360"/>
                    </a:lnTo>
                    <a:lnTo>
                      <a:pt x="462" y="348"/>
                    </a:lnTo>
                    <a:lnTo>
                      <a:pt x="474" y="342"/>
                    </a:lnTo>
                    <a:lnTo>
                      <a:pt x="486" y="330"/>
                    </a:lnTo>
                    <a:lnTo>
                      <a:pt x="504" y="324"/>
                    </a:lnTo>
                    <a:lnTo>
                      <a:pt x="528" y="312"/>
                    </a:lnTo>
                    <a:lnTo>
                      <a:pt x="546" y="306"/>
                    </a:lnTo>
                    <a:lnTo>
                      <a:pt x="558" y="294"/>
                    </a:lnTo>
                    <a:lnTo>
                      <a:pt x="594" y="276"/>
                    </a:lnTo>
                    <a:lnTo>
                      <a:pt x="666" y="276"/>
                    </a:lnTo>
                    <a:lnTo>
                      <a:pt x="666" y="270"/>
                    </a:lnTo>
                    <a:lnTo>
                      <a:pt x="672" y="264"/>
                    </a:lnTo>
                    <a:lnTo>
                      <a:pt x="684" y="240"/>
                    </a:lnTo>
                    <a:lnTo>
                      <a:pt x="690" y="222"/>
                    </a:lnTo>
                    <a:lnTo>
                      <a:pt x="702" y="210"/>
                    </a:lnTo>
                    <a:lnTo>
                      <a:pt x="708" y="198"/>
                    </a:lnTo>
                    <a:lnTo>
                      <a:pt x="720" y="192"/>
                    </a:lnTo>
                    <a:lnTo>
                      <a:pt x="720" y="186"/>
                    </a:lnTo>
                    <a:lnTo>
                      <a:pt x="732" y="186"/>
                    </a:lnTo>
                    <a:lnTo>
                      <a:pt x="648" y="0"/>
                    </a:lnTo>
                    <a:lnTo>
                      <a:pt x="630" y="0"/>
                    </a:lnTo>
                    <a:lnTo>
                      <a:pt x="588" y="6"/>
                    </a:lnTo>
                    <a:lnTo>
                      <a:pt x="540" y="18"/>
                    </a:lnTo>
                    <a:lnTo>
                      <a:pt x="492" y="24"/>
                    </a:lnTo>
                    <a:lnTo>
                      <a:pt x="468" y="2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81" name="Western Sahar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F5EEB05F-20EF-9261-E57C-13133BD299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833961" y="2746477"/>
                <a:ext cx="401443" cy="329802"/>
              </a:xfrm>
              <a:custGeom>
                <a:avLst/>
                <a:gdLst>
                  <a:gd name="T0" fmla="*/ 2147483647 w 600"/>
                  <a:gd name="T1" fmla="*/ 0 h 510"/>
                  <a:gd name="T2" fmla="*/ 2147483647 w 600"/>
                  <a:gd name="T3" fmla="*/ 0 h 510"/>
                  <a:gd name="T4" fmla="*/ 2147483647 w 600"/>
                  <a:gd name="T5" fmla="*/ 2147483647 h 510"/>
                  <a:gd name="T6" fmla="*/ 2147483647 w 600"/>
                  <a:gd name="T7" fmla="*/ 2147483647 h 510"/>
                  <a:gd name="T8" fmla="*/ 2147483647 w 600"/>
                  <a:gd name="T9" fmla="*/ 2147483647 h 510"/>
                  <a:gd name="T10" fmla="*/ 2147483647 w 600"/>
                  <a:gd name="T11" fmla="*/ 2147483647 h 510"/>
                  <a:gd name="T12" fmla="*/ 2147483647 w 600"/>
                  <a:gd name="T13" fmla="*/ 2147483647 h 510"/>
                  <a:gd name="T14" fmla="*/ 2147483647 w 600"/>
                  <a:gd name="T15" fmla="*/ 2147483647 h 510"/>
                  <a:gd name="T16" fmla="*/ 2147483647 w 600"/>
                  <a:gd name="T17" fmla="*/ 2147483647 h 510"/>
                  <a:gd name="T18" fmla="*/ 2147483647 w 600"/>
                  <a:gd name="T19" fmla="*/ 2147483647 h 510"/>
                  <a:gd name="T20" fmla="*/ 2147483647 w 600"/>
                  <a:gd name="T21" fmla="*/ 2147483647 h 510"/>
                  <a:gd name="T22" fmla="*/ 2147483647 w 600"/>
                  <a:gd name="T23" fmla="*/ 2147483647 h 510"/>
                  <a:gd name="T24" fmla="*/ 2147483647 w 600"/>
                  <a:gd name="T25" fmla="*/ 2147483647 h 510"/>
                  <a:gd name="T26" fmla="*/ 2147483647 w 600"/>
                  <a:gd name="T27" fmla="*/ 2147483647 h 510"/>
                  <a:gd name="T28" fmla="*/ 2147483647 w 600"/>
                  <a:gd name="T29" fmla="*/ 2147483647 h 510"/>
                  <a:gd name="T30" fmla="*/ 2147483647 w 600"/>
                  <a:gd name="T31" fmla="*/ 2147483647 h 510"/>
                  <a:gd name="T32" fmla="*/ 2147483647 w 600"/>
                  <a:gd name="T33" fmla="*/ 2147483647 h 510"/>
                  <a:gd name="T34" fmla="*/ 2147483647 w 600"/>
                  <a:gd name="T35" fmla="*/ 2147483647 h 510"/>
                  <a:gd name="T36" fmla="*/ 2147483647 w 600"/>
                  <a:gd name="T37" fmla="*/ 2147483647 h 510"/>
                  <a:gd name="T38" fmla="*/ 2147483647 w 600"/>
                  <a:gd name="T39" fmla="*/ 2147483647 h 510"/>
                  <a:gd name="T40" fmla="*/ 2147483647 w 600"/>
                  <a:gd name="T41" fmla="*/ 2147483647 h 510"/>
                  <a:gd name="T42" fmla="*/ 2147483647 w 600"/>
                  <a:gd name="T43" fmla="*/ 2147483647 h 510"/>
                  <a:gd name="T44" fmla="*/ 2147483647 w 600"/>
                  <a:gd name="T45" fmla="*/ 2147483647 h 510"/>
                  <a:gd name="T46" fmla="*/ 2147483647 w 600"/>
                  <a:gd name="T47" fmla="*/ 2147483647 h 510"/>
                  <a:gd name="T48" fmla="*/ 2147483647 w 600"/>
                  <a:gd name="T49" fmla="*/ 2147483647 h 510"/>
                  <a:gd name="T50" fmla="*/ 2147483647 w 600"/>
                  <a:gd name="T51" fmla="*/ 2147483647 h 510"/>
                  <a:gd name="T52" fmla="*/ 2147483647 w 600"/>
                  <a:gd name="T53" fmla="*/ 2147483647 h 510"/>
                  <a:gd name="T54" fmla="*/ 2147483647 w 600"/>
                  <a:gd name="T55" fmla="*/ 2147483647 h 510"/>
                  <a:gd name="T56" fmla="*/ 2147483647 w 600"/>
                  <a:gd name="T57" fmla="*/ 2147483647 h 510"/>
                  <a:gd name="T58" fmla="*/ 2147483647 w 600"/>
                  <a:gd name="T59" fmla="*/ 2147483647 h 510"/>
                  <a:gd name="T60" fmla="*/ 2147483647 w 600"/>
                  <a:gd name="T61" fmla="*/ 2147483647 h 510"/>
                  <a:gd name="T62" fmla="*/ 2147483647 w 600"/>
                  <a:gd name="T63" fmla="*/ 2147483647 h 510"/>
                  <a:gd name="T64" fmla="*/ 2147483647 w 600"/>
                  <a:gd name="T65" fmla="*/ 2147483647 h 510"/>
                  <a:gd name="T66" fmla="*/ 2147483647 w 600"/>
                  <a:gd name="T67" fmla="*/ 2147483647 h 510"/>
                  <a:gd name="T68" fmla="*/ 2147483647 w 600"/>
                  <a:gd name="T69" fmla="*/ 2147483647 h 510"/>
                  <a:gd name="T70" fmla="*/ 2147483647 w 600"/>
                  <a:gd name="T71" fmla="*/ 2147483647 h 510"/>
                  <a:gd name="T72" fmla="*/ 2147483647 w 600"/>
                  <a:gd name="T73" fmla="*/ 2147483647 h 510"/>
                  <a:gd name="T74" fmla="*/ 2147483647 w 600"/>
                  <a:gd name="T75" fmla="*/ 2147483647 h 510"/>
                  <a:gd name="T76" fmla="*/ 2147483647 w 600"/>
                  <a:gd name="T77" fmla="*/ 2147483647 h 510"/>
                  <a:gd name="T78" fmla="*/ 0 w 600"/>
                  <a:gd name="T79" fmla="*/ 2147483647 h 510"/>
                  <a:gd name="T80" fmla="*/ 0 w 600"/>
                  <a:gd name="T81" fmla="*/ 2147483647 h 510"/>
                  <a:gd name="T82" fmla="*/ 2147483647 w 600"/>
                  <a:gd name="T83" fmla="*/ 2147483647 h 510"/>
                  <a:gd name="T84" fmla="*/ 2147483647 w 600"/>
                  <a:gd name="T85" fmla="*/ 2147483647 h 510"/>
                  <a:gd name="T86" fmla="*/ 2147483647 w 600"/>
                  <a:gd name="T87" fmla="*/ 2147483647 h 510"/>
                  <a:gd name="T88" fmla="*/ 2147483647 w 600"/>
                  <a:gd name="T89" fmla="*/ 2147483647 h 510"/>
                  <a:gd name="T90" fmla="*/ 2147483647 w 600"/>
                  <a:gd name="T91" fmla="*/ 2147483647 h 510"/>
                  <a:gd name="T92" fmla="*/ 2147483647 w 600"/>
                  <a:gd name="T93" fmla="*/ 2147483647 h 510"/>
                  <a:gd name="T94" fmla="*/ 2147483647 w 600"/>
                  <a:gd name="T95" fmla="*/ 2147483647 h 510"/>
                  <a:gd name="T96" fmla="*/ 2147483647 w 600"/>
                  <a:gd name="T97" fmla="*/ 2147483647 h 510"/>
                  <a:gd name="T98" fmla="*/ 2147483647 w 600"/>
                  <a:gd name="T99" fmla="*/ 2147483647 h 510"/>
                  <a:gd name="T100" fmla="*/ 2147483647 w 600"/>
                  <a:gd name="T101" fmla="*/ 2147483647 h 510"/>
                  <a:gd name="T102" fmla="*/ 2147483647 w 600"/>
                  <a:gd name="T103" fmla="*/ 2147483647 h 510"/>
                  <a:gd name="T104" fmla="*/ 2147483647 w 600"/>
                  <a:gd name="T105" fmla="*/ 2147483647 h 510"/>
                  <a:gd name="T106" fmla="*/ 2147483647 w 600"/>
                  <a:gd name="T107" fmla="*/ 2147483647 h 510"/>
                  <a:gd name="T108" fmla="*/ 2147483647 w 600"/>
                  <a:gd name="T109" fmla="*/ 2147483647 h 510"/>
                  <a:gd name="T110" fmla="*/ 2147483647 w 600"/>
                  <a:gd name="T111" fmla="*/ 2147483647 h 510"/>
                  <a:gd name="T112" fmla="*/ 2147483647 w 600"/>
                  <a:gd name="T113" fmla="*/ 0 h 510"/>
                  <a:gd name="T114" fmla="*/ 2147483647 w 600"/>
                  <a:gd name="T115" fmla="*/ 0 h 510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600"/>
                  <a:gd name="T175" fmla="*/ 0 h 510"/>
                  <a:gd name="T176" fmla="*/ 600 w 600"/>
                  <a:gd name="T177" fmla="*/ 510 h 510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600" h="510">
                    <a:moveTo>
                      <a:pt x="546" y="0"/>
                    </a:moveTo>
                    <a:lnTo>
                      <a:pt x="288" y="0"/>
                    </a:lnTo>
                    <a:lnTo>
                      <a:pt x="282" y="6"/>
                    </a:lnTo>
                    <a:lnTo>
                      <a:pt x="270" y="30"/>
                    </a:lnTo>
                    <a:lnTo>
                      <a:pt x="270" y="42"/>
                    </a:lnTo>
                    <a:lnTo>
                      <a:pt x="264" y="54"/>
                    </a:lnTo>
                    <a:lnTo>
                      <a:pt x="264" y="66"/>
                    </a:lnTo>
                    <a:lnTo>
                      <a:pt x="234" y="96"/>
                    </a:lnTo>
                    <a:lnTo>
                      <a:pt x="198" y="96"/>
                    </a:lnTo>
                    <a:lnTo>
                      <a:pt x="186" y="108"/>
                    </a:lnTo>
                    <a:lnTo>
                      <a:pt x="186" y="144"/>
                    </a:lnTo>
                    <a:lnTo>
                      <a:pt x="156" y="174"/>
                    </a:lnTo>
                    <a:lnTo>
                      <a:pt x="156" y="186"/>
                    </a:lnTo>
                    <a:lnTo>
                      <a:pt x="168" y="210"/>
                    </a:lnTo>
                    <a:lnTo>
                      <a:pt x="168" y="222"/>
                    </a:lnTo>
                    <a:lnTo>
                      <a:pt x="156" y="246"/>
                    </a:lnTo>
                    <a:lnTo>
                      <a:pt x="144" y="252"/>
                    </a:lnTo>
                    <a:lnTo>
                      <a:pt x="138" y="252"/>
                    </a:lnTo>
                    <a:lnTo>
                      <a:pt x="132" y="258"/>
                    </a:lnTo>
                    <a:lnTo>
                      <a:pt x="126" y="270"/>
                    </a:lnTo>
                    <a:lnTo>
                      <a:pt x="114" y="282"/>
                    </a:lnTo>
                    <a:lnTo>
                      <a:pt x="102" y="288"/>
                    </a:lnTo>
                    <a:lnTo>
                      <a:pt x="96" y="294"/>
                    </a:lnTo>
                    <a:lnTo>
                      <a:pt x="84" y="300"/>
                    </a:lnTo>
                    <a:lnTo>
                      <a:pt x="78" y="306"/>
                    </a:lnTo>
                    <a:lnTo>
                      <a:pt x="78" y="318"/>
                    </a:lnTo>
                    <a:lnTo>
                      <a:pt x="90" y="324"/>
                    </a:lnTo>
                    <a:lnTo>
                      <a:pt x="78" y="330"/>
                    </a:lnTo>
                    <a:lnTo>
                      <a:pt x="60" y="366"/>
                    </a:lnTo>
                    <a:lnTo>
                      <a:pt x="60" y="384"/>
                    </a:lnTo>
                    <a:lnTo>
                      <a:pt x="48" y="384"/>
                    </a:lnTo>
                    <a:lnTo>
                      <a:pt x="48" y="390"/>
                    </a:lnTo>
                    <a:lnTo>
                      <a:pt x="54" y="396"/>
                    </a:lnTo>
                    <a:lnTo>
                      <a:pt x="54" y="408"/>
                    </a:lnTo>
                    <a:lnTo>
                      <a:pt x="48" y="420"/>
                    </a:lnTo>
                    <a:lnTo>
                      <a:pt x="36" y="426"/>
                    </a:lnTo>
                    <a:lnTo>
                      <a:pt x="24" y="426"/>
                    </a:lnTo>
                    <a:lnTo>
                      <a:pt x="18" y="432"/>
                    </a:lnTo>
                    <a:lnTo>
                      <a:pt x="6" y="456"/>
                    </a:lnTo>
                    <a:lnTo>
                      <a:pt x="0" y="462"/>
                    </a:lnTo>
                    <a:lnTo>
                      <a:pt x="0" y="510"/>
                    </a:lnTo>
                    <a:lnTo>
                      <a:pt x="276" y="510"/>
                    </a:lnTo>
                    <a:lnTo>
                      <a:pt x="282" y="408"/>
                    </a:lnTo>
                    <a:lnTo>
                      <a:pt x="276" y="396"/>
                    </a:lnTo>
                    <a:lnTo>
                      <a:pt x="276" y="378"/>
                    </a:lnTo>
                    <a:lnTo>
                      <a:pt x="282" y="366"/>
                    </a:lnTo>
                    <a:lnTo>
                      <a:pt x="306" y="354"/>
                    </a:lnTo>
                    <a:lnTo>
                      <a:pt x="336" y="354"/>
                    </a:lnTo>
                    <a:lnTo>
                      <a:pt x="348" y="348"/>
                    </a:lnTo>
                    <a:lnTo>
                      <a:pt x="354" y="342"/>
                    </a:lnTo>
                    <a:lnTo>
                      <a:pt x="354" y="150"/>
                    </a:lnTo>
                    <a:lnTo>
                      <a:pt x="366" y="144"/>
                    </a:lnTo>
                    <a:lnTo>
                      <a:pt x="366" y="132"/>
                    </a:lnTo>
                    <a:lnTo>
                      <a:pt x="588" y="126"/>
                    </a:lnTo>
                    <a:lnTo>
                      <a:pt x="588" y="90"/>
                    </a:lnTo>
                    <a:lnTo>
                      <a:pt x="594" y="84"/>
                    </a:lnTo>
                    <a:lnTo>
                      <a:pt x="600" y="0"/>
                    </a:lnTo>
                    <a:lnTo>
                      <a:pt x="54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82" name="West Bank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11F8C588-B4D0-AA2C-FE21-CDB4D2A0E7D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237375" y="2497236"/>
                <a:ext cx="28863" cy="60422"/>
              </a:xfrm>
              <a:custGeom>
                <a:avLst/>
                <a:gdLst>
                  <a:gd name="T0" fmla="*/ 2147483647 w 42"/>
                  <a:gd name="T1" fmla="*/ 2147483647 h 96"/>
                  <a:gd name="T2" fmla="*/ 2147483647 w 42"/>
                  <a:gd name="T3" fmla="*/ 2147483647 h 96"/>
                  <a:gd name="T4" fmla="*/ 2147483647 w 42"/>
                  <a:gd name="T5" fmla="*/ 2147483647 h 96"/>
                  <a:gd name="T6" fmla="*/ 2147483647 w 42"/>
                  <a:gd name="T7" fmla="*/ 0 h 96"/>
                  <a:gd name="T8" fmla="*/ 2147483647 w 42"/>
                  <a:gd name="T9" fmla="*/ 0 h 96"/>
                  <a:gd name="T10" fmla="*/ 0 w 42"/>
                  <a:gd name="T11" fmla="*/ 2147483647 h 96"/>
                  <a:gd name="T12" fmla="*/ 0 w 42"/>
                  <a:gd name="T13" fmla="*/ 2147483647 h 96"/>
                  <a:gd name="T14" fmla="*/ 2147483647 w 42"/>
                  <a:gd name="T15" fmla="*/ 2147483647 h 96"/>
                  <a:gd name="T16" fmla="*/ 2147483647 w 42"/>
                  <a:gd name="T17" fmla="*/ 2147483647 h 96"/>
                  <a:gd name="T18" fmla="*/ 2147483647 w 42"/>
                  <a:gd name="T19" fmla="*/ 2147483647 h 96"/>
                  <a:gd name="T20" fmla="*/ 2147483647 w 42"/>
                  <a:gd name="T21" fmla="*/ 2147483647 h 96"/>
                  <a:gd name="T22" fmla="*/ 2147483647 w 42"/>
                  <a:gd name="T23" fmla="*/ 2147483647 h 9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42"/>
                  <a:gd name="T37" fmla="*/ 0 h 96"/>
                  <a:gd name="T38" fmla="*/ 42 w 42"/>
                  <a:gd name="T39" fmla="*/ 96 h 9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42" h="96">
                    <a:moveTo>
                      <a:pt x="24" y="78"/>
                    </a:moveTo>
                    <a:lnTo>
                      <a:pt x="30" y="84"/>
                    </a:lnTo>
                    <a:lnTo>
                      <a:pt x="42" y="72"/>
                    </a:lnTo>
                    <a:lnTo>
                      <a:pt x="36" y="0"/>
                    </a:lnTo>
                    <a:lnTo>
                      <a:pt x="18" y="0"/>
                    </a:lnTo>
                    <a:lnTo>
                      <a:pt x="0" y="18"/>
                    </a:lnTo>
                    <a:lnTo>
                      <a:pt x="0" y="90"/>
                    </a:lnTo>
                    <a:lnTo>
                      <a:pt x="6" y="96"/>
                    </a:lnTo>
                    <a:lnTo>
                      <a:pt x="12" y="90"/>
                    </a:lnTo>
                    <a:lnTo>
                      <a:pt x="18" y="90"/>
                    </a:lnTo>
                    <a:lnTo>
                      <a:pt x="18" y="84"/>
                    </a:lnTo>
                    <a:lnTo>
                      <a:pt x="24" y="78"/>
                    </a:lnTo>
                    <a:close/>
                  </a:path>
                </a:pathLst>
              </a:custGeom>
              <a:solidFill>
                <a:srgbClr val="ADECF9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83" name="Vietnam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B7FBA18D-DACC-DD5A-C7B8-FE065B89897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409572" y="2968022"/>
                <a:ext cx="406690" cy="767860"/>
              </a:xfrm>
              <a:custGeom>
                <a:avLst/>
                <a:gdLst>
                  <a:gd name="T0" fmla="*/ 2147483647 w 606"/>
                  <a:gd name="T1" fmla="*/ 2147483647 h 1194"/>
                  <a:gd name="T2" fmla="*/ 2147483647 w 606"/>
                  <a:gd name="T3" fmla="*/ 2147483647 h 1194"/>
                  <a:gd name="T4" fmla="*/ 2147483647 w 606"/>
                  <a:gd name="T5" fmla="*/ 2147483647 h 1194"/>
                  <a:gd name="T6" fmla="*/ 2147483647 w 606"/>
                  <a:gd name="T7" fmla="*/ 2147483647 h 1194"/>
                  <a:gd name="T8" fmla="*/ 2147483647 w 606"/>
                  <a:gd name="T9" fmla="*/ 2147483647 h 1194"/>
                  <a:gd name="T10" fmla="*/ 2147483647 w 606"/>
                  <a:gd name="T11" fmla="*/ 2147483647 h 1194"/>
                  <a:gd name="T12" fmla="*/ 2147483647 w 606"/>
                  <a:gd name="T13" fmla="*/ 2147483647 h 1194"/>
                  <a:gd name="T14" fmla="*/ 2147483647 w 606"/>
                  <a:gd name="T15" fmla="*/ 2147483647 h 1194"/>
                  <a:gd name="T16" fmla="*/ 2147483647 w 606"/>
                  <a:gd name="T17" fmla="*/ 2147483647 h 1194"/>
                  <a:gd name="T18" fmla="*/ 2147483647 w 606"/>
                  <a:gd name="T19" fmla="*/ 2147483647 h 1194"/>
                  <a:gd name="T20" fmla="*/ 2147483647 w 606"/>
                  <a:gd name="T21" fmla="*/ 2147483647 h 1194"/>
                  <a:gd name="T22" fmla="*/ 2147483647 w 606"/>
                  <a:gd name="T23" fmla="*/ 2147483647 h 1194"/>
                  <a:gd name="T24" fmla="*/ 2147483647 w 606"/>
                  <a:gd name="T25" fmla="*/ 2147483647 h 1194"/>
                  <a:gd name="T26" fmla="*/ 2147483647 w 606"/>
                  <a:gd name="T27" fmla="*/ 2147483647 h 1194"/>
                  <a:gd name="T28" fmla="*/ 2147483647 w 606"/>
                  <a:gd name="T29" fmla="*/ 2147483647 h 1194"/>
                  <a:gd name="T30" fmla="*/ 2147483647 w 606"/>
                  <a:gd name="T31" fmla="*/ 2147483647 h 1194"/>
                  <a:gd name="T32" fmla="*/ 2147483647 w 606"/>
                  <a:gd name="T33" fmla="*/ 2147483647 h 1194"/>
                  <a:gd name="T34" fmla="*/ 2147483647 w 606"/>
                  <a:gd name="T35" fmla="*/ 2147483647 h 1194"/>
                  <a:gd name="T36" fmla="*/ 2147483647 w 606"/>
                  <a:gd name="T37" fmla="*/ 2147483647 h 1194"/>
                  <a:gd name="T38" fmla="*/ 2147483647 w 606"/>
                  <a:gd name="T39" fmla="*/ 2147483647 h 1194"/>
                  <a:gd name="T40" fmla="*/ 2147483647 w 606"/>
                  <a:gd name="T41" fmla="*/ 2147483647 h 1194"/>
                  <a:gd name="T42" fmla="*/ 2147483647 w 606"/>
                  <a:gd name="T43" fmla="*/ 2147483647 h 1194"/>
                  <a:gd name="T44" fmla="*/ 2147483647 w 606"/>
                  <a:gd name="T45" fmla="*/ 2147483647 h 1194"/>
                  <a:gd name="T46" fmla="*/ 2147483647 w 606"/>
                  <a:gd name="T47" fmla="*/ 2147483647 h 1194"/>
                  <a:gd name="T48" fmla="*/ 2147483647 w 606"/>
                  <a:gd name="T49" fmla="*/ 2147483647 h 1194"/>
                  <a:gd name="T50" fmla="*/ 2147483647 w 606"/>
                  <a:gd name="T51" fmla="*/ 2147483647 h 1194"/>
                  <a:gd name="T52" fmla="*/ 2147483647 w 606"/>
                  <a:gd name="T53" fmla="*/ 2147483647 h 1194"/>
                  <a:gd name="T54" fmla="*/ 2147483647 w 606"/>
                  <a:gd name="T55" fmla="*/ 2147483647 h 1194"/>
                  <a:gd name="T56" fmla="*/ 2147483647 w 606"/>
                  <a:gd name="T57" fmla="*/ 2147483647 h 1194"/>
                  <a:gd name="T58" fmla="*/ 2147483647 w 606"/>
                  <a:gd name="T59" fmla="*/ 2147483647 h 1194"/>
                  <a:gd name="T60" fmla="*/ 2147483647 w 606"/>
                  <a:gd name="T61" fmla="*/ 2147483647 h 1194"/>
                  <a:gd name="T62" fmla="*/ 2147483647 w 606"/>
                  <a:gd name="T63" fmla="*/ 2147483647 h 1194"/>
                  <a:gd name="T64" fmla="*/ 2147483647 w 606"/>
                  <a:gd name="T65" fmla="*/ 2147483647 h 1194"/>
                  <a:gd name="T66" fmla="*/ 2147483647 w 606"/>
                  <a:gd name="T67" fmla="*/ 2147483647 h 1194"/>
                  <a:gd name="T68" fmla="*/ 2147483647 w 606"/>
                  <a:gd name="T69" fmla="*/ 2147483647 h 1194"/>
                  <a:gd name="T70" fmla="*/ 2147483647 w 606"/>
                  <a:gd name="T71" fmla="*/ 2147483647 h 1194"/>
                  <a:gd name="T72" fmla="*/ 2147483647 w 606"/>
                  <a:gd name="T73" fmla="*/ 2147483647 h 1194"/>
                  <a:gd name="T74" fmla="*/ 2147483647 w 606"/>
                  <a:gd name="T75" fmla="*/ 2147483647 h 1194"/>
                  <a:gd name="T76" fmla="*/ 2147483647 w 606"/>
                  <a:gd name="T77" fmla="*/ 2147483647 h 1194"/>
                  <a:gd name="T78" fmla="*/ 2147483647 w 606"/>
                  <a:gd name="T79" fmla="*/ 2147483647 h 1194"/>
                  <a:gd name="T80" fmla="*/ 2147483647 w 606"/>
                  <a:gd name="T81" fmla="*/ 2147483647 h 1194"/>
                  <a:gd name="T82" fmla="*/ 2147483647 w 606"/>
                  <a:gd name="T83" fmla="*/ 2147483647 h 1194"/>
                  <a:gd name="T84" fmla="*/ 2147483647 w 606"/>
                  <a:gd name="T85" fmla="*/ 2147483647 h 1194"/>
                  <a:gd name="T86" fmla="*/ 2147483647 w 606"/>
                  <a:gd name="T87" fmla="*/ 2147483647 h 1194"/>
                  <a:gd name="T88" fmla="*/ 2147483647 w 606"/>
                  <a:gd name="T89" fmla="*/ 2147483647 h 1194"/>
                  <a:gd name="T90" fmla="*/ 2147483647 w 606"/>
                  <a:gd name="T91" fmla="*/ 2147483647 h 1194"/>
                  <a:gd name="T92" fmla="*/ 2147483647 w 606"/>
                  <a:gd name="T93" fmla="*/ 2147483647 h 1194"/>
                  <a:gd name="T94" fmla="*/ 2147483647 w 606"/>
                  <a:gd name="T95" fmla="*/ 2147483647 h 1194"/>
                  <a:gd name="T96" fmla="*/ 2147483647 w 606"/>
                  <a:gd name="T97" fmla="*/ 2147483647 h 1194"/>
                  <a:gd name="T98" fmla="*/ 2147483647 w 606"/>
                  <a:gd name="T99" fmla="*/ 2147483647 h 1194"/>
                  <a:gd name="T100" fmla="*/ 2147483647 w 606"/>
                  <a:gd name="T101" fmla="*/ 2147483647 h 1194"/>
                  <a:gd name="T102" fmla="*/ 2147483647 w 606"/>
                  <a:gd name="T103" fmla="*/ 2147483647 h 1194"/>
                  <a:gd name="T104" fmla="*/ 2147483647 w 606"/>
                  <a:gd name="T105" fmla="*/ 2147483647 h 1194"/>
                  <a:gd name="T106" fmla="*/ 2147483647 w 606"/>
                  <a:gd name="T107" fmla="*/ 2147483647 h 1194"/>
                  <a:gd name="T108" fmla="*/ 2147483647 w 606"/>
                  <a:gd name="T109" fmla="*/ 2147483647 h 1194"/>
                  <a:gd name="T110" fmla="*/ 2147483647 w 606"/>
                  <a:gd name="T111" fmla="*/ 2147483647 h 1194"/>
                  <a:gd name="T112" fmla="*/ 2147483647 w 606"/>
                  <a:gd name="T113" fmla="*/ 2147483647 h 1194"/>
                  <a:gd name="T114" fmla="*/ 2147483647 w 606"/>
                  <a:gd name="T115" fmla="*/ 2147483647 h 1194"/>
                  <a:gd name="T116" fmla="*/ 2147483647 w 606"/>
                  <a:gd name="T117" fmla="*/ 2147483647 h 1194"/>
                  <a:gd name="T118" fmla="*/ 2147483647 w 606"/>
                  <a:gd name="T119" fmla="*/ 2147483647 h 1194"/>
                  <a:gd name="T120" fmla="*/ 2147483647 w 606"/>
                  <a:gd name="T121" fmla="*/ 2147483647 h 1194"/>
                  <a:gd name="T122" fmla="*/ 2147483647 w 606"/>
                  <a:gd name="T123" fmla="*/ 2147483647 h 119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606"/>
                  <a:gd name="T187" fmla="*/ 0 h 1194"/>
                  <a:gd name="T188" fmla="*/ 606 w 606"/>
                  <a:gd name="T189" fmla="*/ 1194 h 119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606" h="1194">
                    <a:moveTo>
                      <a:pt x="6" y="48"/>
                    </a:moveTo>
                    <a:lnTo>
                      <a:pt x="0" y="60"/>
                    </a:lnTo>
                    <a:lnTo>
                      <a:pt x="0" y="72"/>
                    </a:lnTo>
                    <a:lnTo>
                      <a:pt x="12" y="96"/>
                    </a:lnTo>
                    <a:lnTo>
                      <a:pt x="18" y="102"/>
                    </a:lnTo>
                    <a:lnTo>
                      <a:pt x="24" y="114"/>
                    </a:lnTo>
                    <a:lnTo>
                      <a:pt x="36" y="120"/>
                    </a:lnTo>
                    <a:lnTo>
                      <a:pt x="42" y="132"/>
                    </a:lnTo>
                    <a:lnTo>
                      <a:pt x="48" y="126"/>
                    </a:lnTo>
                    <a:lnTo>
                      <a:pt x="54" y="126"/>
                    </a:lnTo>
                    <a:lnTo>
                      <a:pt x="54" y="156"/>
                    </a:lnTo>
                    <a:lnTo>
                      <a:pt x="66" y="180"/>
                    </a:lnTo>
                    <a:lnTo>
                      <a:pt x="84" y="198"/>
                    </a:lnTo>
                    <a:lnTo>
                      <a:pt x="90" y="210"/>
                    </a:lnTo>
                    <a:lnTo>
                      <a:pt x="108" y="210"/>
                    </a:lnTo>
                    <a:lnTo>
                      <a:pt x="108" y="216"/>
                    </a:lnTo>
                    <a:lnTo>
                      <a:pt x="120" y="228"/>
                    </a:lnTo>
                    <a:lnTo>
                      <a:pt x="126" y="222"/>
                    </a:lnTo>
                    <a:lnTo>
                      <a:pt x="132" y="210"/>
                    </a:lnTo>
                    <a:lnTo>
                      <a:pt x="132" y="204"/>
                    </a:lnTo>
                    <a:lnTo>
                      <a:pt x="138" y="192"/>
                    </a:lnTo>
                    <a:lnTo>
                      <a:pt x="150" y="192"/>
                    </a:lnTo>
                    <a:lnTo>
                      <a:pt x="162" y="198"/>
                    </a:lnTo>
                    <a:lnTo>
                      <a:pt x="186" y="222"/>
                    </a:lnTo>
                    <a:lnTo>
                      <a:pt x="180" y="222"/>
                    </a:lnTo>
                    <a:lnTo>
                      <a:pt x="174" y="228"/>
                    </a:lnTo>
                    <a:lnTo>
                      <a:pt x="174" y="234"/>
                    </a:lnTo>
                    <a:lnTo>
                      <a:pt x="198" y="246"/>
                    </a:lnTo>
                    <a:lnTo>
                      <a:pt x="216" y="252"/>
                    </a:lnTo>
                    <a:lnTo>
                      <a:pt x="228" y="258"/>
                    </a:lnTo>
                    <a:lnTo>
                      <a:pt x="228" y="270"/>
                    </a:lnTo>
                    <a:lnTo>
                      <a:pt x="222" y="282"/>
                    </a:lnTo>
                    <a:lnTo>
                      <a:pt x="210" y="288"/>
                    </a:lnTo>
                    <a:lnTo>
                      <a:pt x="204" y="300"/>
                    </a:lnTo>
                    <a:lnTo>
                      <a:pt x="198" y="306"/>
                    </a:lnTo>
                    <a:lnTo>
                      <a:pt x="180" y="306"/>
                    </a:lnTo>
                    <a:lnTo>
                      <a:pt x="174" y="300"/>
                    </a:lnTo>
                    <a:lnTo>
                      <a:pt x="150" y="300"/>
                    </a:lnTo>
                    <a:lnTo>
                      <a:pt x="156" y="306"/>
                    </a:lnTo>
                    <a:lnTo>
                      <a:pt x="156" y="324"/>
                    </a:lnTo>
                    <a:lnTo>
                      <a:pt x="168" y="330"/>
                    </a:lnTo>
                    <a:lnTo>
                      <a:pt x="174" y="336"/>
                    </a:lnTo>
                    <a:lnTo>
                      <a:pt x="210" y="354"/>
                    </a:lnTo>
                    <a:lnTo>
                      <a:pt x="222" y="366"/>
                    </a:lnTo>
                    <a:lnTo>
                      <a:pt x="234" y="372"/>
                    </a:lnTo>
                    <a:lnTo>
                      <a:pt x="240" y="378"/>
                    </a:lnTo>
                    <a:lnTo>
                      <a:pt x="252" y="378"/>
                    </a:lnTo>
                    <a:lnTo>
                      <a:pt x="252" y="408"/>
                    </a:lnTo>
                    <a:lnTo>
                      <a:pt x="258" y="414"/>
                    </a:lnTo>
                    <a:lnTo>
                      <a:pt x="270" y="414"/>
                    </a:lnTo>
                    <a:lnTo>
                      <a:pt x="282" y="420"/>
                    </a:lnTo>
                    <a:lnTo>
                      <a:pt x="288" y="426"/>
                    </a:lnTo>
                    <a:lnTo>
                      <a:pt x="294" y="426"/>
                    </a:lnTo>
                    <a:lnTo>
                      <a:pt x="294" y="450"/>
                    </a:lnTo>
                    <a:lnTo>
                      <a:pt x="306" y="474"/>
                    </a:lnTo>
                    <a:lnTo>
                      <a:pt x="324" y="486"/>
                    </a:lnTo>
                    <a:lnTo>
                      <a:pt x="342" y="504"/>
                    </a:lnTo>
                    <a:lnTo>
                      <a:pt x="348" y="522"/>
                    </a:lnTo>
                    <a:lnTo>
                      <a:pt x="366" y="522"/>
                    </a:lnTo>
                    <a:lnTo>
                      <a:pt x="366" y="528"/>
                    </a:lnTo>
                    <a:lnTo>
                      <a:pt x="372" y="534"/>
                    </a:lnTo>
                    <a:lnTo>
                      <a:pt x="384" y="558"/>
                    </a:lnTo>
                    <a:lnTo>
                      <a:pt x="396" y="570"/>
                    </a:lnTo>
                    <a:lnTo>
                      <a:pt x="408" y="570"/>
                    </a:lnTo>
                    <a:lnTo>
                      <a:pt x="414" y="576"/>
                    </a:lnTo>
                    <a:lnTo>
                      <a:pt x="426" y="582"/>
                    </a:lnTo>
                    <a:lnTo>
                      <a:pt x="432" y="588"/>
                    </a:lnTo>
                    <a:lnTo>
                      <a:pt x="432" y="600"/>
                    </a:lnTo>
                    <a:lnTo>
                      <a:pt x="426" y="606"/>
                    </a:lnTo>
                    <a:lnTo>
                      <a:pt x="420" y="606"/>
                    </a:lnTo>
                    <a:lnTo>
                      <a:pt x="414" y="612"/>
                    </a:lnTo>
                    <a:lnTo>
                      <a:pt x="408" y="612"/>
                    </a:lnTo>
                    <a:lnTo>
                      <a:pt x="432" y="636"/>
                    </a:lnTo>
                    <a:lnTo>
                      <a:pt x="456" y="648"/>
                    </a:lnTo>
                    <a:lnTo>
                      <a:pt x="462" y="654"/>
                    </a:lnTo>
                    <a:lnTo>
                      <a:pt x="468" y="654"/>
                    </a:lnTo>
                    <a:lnTo>
                      <a:pt x="450" y="690"/>
                    </a:lnTo>
                    <a:lnTo>
                      <a:pt x="456" y="690"/>
                    </a:lnTo>
                    <a:lnTo>
                      <a:pt x="468" y="702"/>
                    </a:lnTo>
                    <a:lnTo>
                      <a:pt x="468" y="708"/>
                    </a:lnTo>
                    <a:lnTo>
                      <a:pt x="456" y="720"/>
                    </a:lnTo>
                    <a:lnTo>
                      <a:pt x="450" y="720"/>
                    </a:lnTo>
                    <a:lnTo>
                      <a:pt x="450" y="762"/>
                    </a:lnTo>
                    <a:lnTo>
                      <a:pt x="456" y="762"/>
                    </a:lnTo>
                    <a:lnTo>
                      <a:pt x="468" y="774"/>
                    </a:lnTo>
                    <a:lnTo>
                      <a:pt x="480" y="798"/>
                    </a:lnTo>
                    <a:lnTo>
                      <a:pt x="480" y="804"/>
                    </a:lnTo>
                    <a:lnTo>
                      <a:pt x="468" y="816"/>
                    </a:lnTo>
                    <a:lnTo>
                      <a:pt x="462" y="816"/>
                    </a:lnTo>
                    <a:lnTo>
                      <a:pt x="462" y="828"/>
                    </a:lnTo>
                    <a:lnTo>
                      <a:pt x="468" y="834"/>
                    </a:lnTo>
                    <a:lnTo>
                      <a:pt x="468" y="864"/>
                    </a:lnTo>
                    <a:lnTo>
                      <a:pt x="474" y="870"/>
                    </a:lnTo>
                    <a:lnTo>
                      <a:pt x="474" y="900"/>
                    </a:lnTo>
                    <a:lnTo>
                      <a:pt x="462" y="894"/>
                    </a:lnTo>
                    <a:lnTo>
                      <a:pt x="444" y="894"/>
                    </a:lnTo>
                    <a:lnTo>
                      <a:pt x="438" y="900"/>
                    </a:lnTo>
                    <a:lnTo>
                      <a:pt x="438" y="918"/>
                    </a:lnTo>
                    <a:lnTo>
                      <a:pt x="408" y="918"/>
                    </a:lnTo>
                    <a:lnTo>
                      <a:pt x="408" y="942"/>
                    </a:lnTo>
                    <a:lnTo>
                      <a:pt x="366" y="942"/>
                    </a:lnTo>
                    <a:lnTo>
                      <a:pt x="366" y="966"/>
                    </a:lnTo>
                    <a:lnTo>
                      <a:pt x="378" y="990"/>
                    </a:lnTo>
                    <a:lnTo>
                      <a:pt x="396" y="1008"/>
                    </a:lnTo>
                    <a:lnTo>
                      <a:pt x="396" y="1020"/>
                    </a:lnTo>
                    <a:lnTo>
                      <a:pt x="390" y="1014"/>
                    </a:lnTo>
                    <a:lnTo>
                      <a:pt x="378" y="1008"/>
                    </a:lnTo>
                    <a:lnTo>
                      <a:pt x="372" y="1002"/>
                    </a:lnTo>
                    <a:lnTo>
                      <a:pt x="360" y="996"/>
                    </a:lnTo>
                    <a:lnTo>
                      <a:pt x="348" y="996"/>
                    </a:lnTo>
                    <a:lnTo>
                      <a:pt x="342" y="1002"/>
                    </a:lnTo>
                    <a:lnTo>
                      <a:pt x="342" y="1008"/>
                    </a:lnTo>
                    <a:lnTo>
                      <a:pt x="306" y="1008"/>
                    </a:lnTo>
                    <a:lnTo>
                      <a:pt x="312" y="1014"/>
                    </a:lnTo>
                    <a:lnTo>
                      <a:pt x="318" y="1014"/>
                    </a:lnTo>
                    <a:lnTo>
                      <a:pt x="324" y="1020"/>
                    </a:lnTo>
                    <a:lnTo>
                      <a:pt x="324" y="1026"/>
                    </a:lnTo>
                    <a:lnTo>
                      <a:pt x="312" y="1032"/>
                    </a:lnTo>
                    <a:lnTo>
                      <a:pt x="294" y="1032"/>
                    </a:lnTo>
                    <a:lnTo>
                      <a:pt x="276" y="1038"/>
                    </a:lnTo>
                    <a:lnTo>
                      <a:pt x="270" y="1050"/>
                    </a:lnTo>
                    <a:lnTo>
                      <a:pt x="270" y="1056"/>
                    </a:lnTo>
                    <a:lnTo>
                      <a:pt x="288" y="1074"/>
                    </a:lnTo>
                    <a:lnTo>
                      <a:pt x="300" y="1080"/>
                    </a:lnTo>
                    <a:lnTo>
                      <a:pt x="306" y="1086"/>
                    </a:lnTo>
                    <a:lnTo>
                      <a:pt x="312" y="1086"/>
                    </a:lnTo>
                    <a:lnTo>
                      <a:pt x="294" y="1104"/>
                    </a:lnTo>
                    <a:lnTo>
                      <a:pt x="294" y="1110"/>
                    </a:lnTo>
                    <a:lnTo>
                      <a:pt x="300" y="1116"/>
                    </a:lnTo>
                    <a:lnTo>
                      <a:pt x="300" y="1128"/>
                    </a:lnTo>
                    <a:lnTo>
                      <a:pt x="306" y="1140"/>
                    </a:lnTo>
                    <a:lnTo>
                      <a:pt x="306" y="1152"/>
                    </a:lnTo>
                    <a:lnTo>
                      <a:pt x="312" y="1158"/>
                    </a:lnTo>
                    <a:lnTo>
                      <a:pt x="294" y="1176"/>
                    </a:lnTo>
                    <a:lnTo>
                      <a:pt x="294" y="1188"/>
                    </a:lnTo>
                    <a:lnTo>
                      <a:pt x="306" y="1194"/>
                    </a:lnTo>
                    <a:lnTo>
                      <a:pt x="318" y="1194"/>
                    </a:lnTo>
                    <a:lnTo>
                      <a:pt x="330" y="1188"/>
                    </a:lnTo>
                    <a:lnTo>
                      <a:pt x="354" y="1164"/>
                    </a:lnTo>
                    <a:lnTo>
                      <a:pt x="366" y="1158"/>
                    </a:lnTo>
                    <a:lnTo>
                      <a:pt x="378" y="1158"/>
                    </a:lnTo>
                    <a:lnTo>
                      <a:pt x="384" y="1134"/>
                    </a:lnTo>
                    <a:lnTo>
                      <a:pt x="384" y="1110"/>
                    </a:lnTo>
                    <a:lnTo>
                      <a:pt x="396" y="1110"/>
                    </a:lnTo>
                    <a:lnTo>
                      <a:pt x="402" y="1116"/>
                    </a:lnTo>
                    <a:lnTo>
                      <a:pt x="414" y="1116"/>
                    </a:lnTo>
                    <a:lnTo>
                      <a:pt x="426" y="1104"/>
                    </a:lnTo>
                    <a:lnTo>
                      <a:pt x="426" y="1092"/>
                    </a:lnTo>
                    <a:lnTo>
                      <a:pt x="420" y="1086"/>
                    </a:lnTo>
                    <a:lnTo>
                      <a:pt x="414" y="1074"/>
                    </a:lnTo>
                    <a:lnTo>
                      <a:pt x="408" y="1068"/>
                    </a:lnTo>
                    <a:lnTo>
                      <a:pt x="408" y="1062"/>
                    </a:lnTo>
                    <a:lnTo>
                      <a:pt x="414" y="1056"/>
                    </a:lnTo>
                    <a:lnTo>
                      <a:pt x="426" y="1056"/>
                    </a:lnTo>
                    <a:lnTo>
                      <a:pt x="438" y="1050"/>
                    </a:lnTo>
                    <a:lnTo>
                      <a:pt x="444" y="1044"/>
                    </a:lnTo>
                    <a:lnTo>
                      <a:pt x="450" y="1044"/>
                    </a:lnTo>
                    <a:lnTo>
                      <a:pt x="456" y="1050"/>
                    </a:lnTo>
                    <a:lnTo>
                      <a:pt x="468" y="1050"/>
                    </a:lnTo>
                    <a:lnTo>
                      <a:pt x="480" y="1044"/>
                    </a:lnTo>
                    <a:lnTo>
                      <a:pt x="498" y="1038"/>
                    </a:lnTo>
                    <a:lnTo>
                      <a:pt x="546" y="1014"/>
                    </a:lnTo>
                    <a:lnTo>
                      <a:pt x="582" y="978"/>
                    </a:lnTo>
                    <a:lnTo>
                      <a:pt x="588" y="960"/>
                    </a:lnTo>
                    <a:lnTo>
                      <a:pt x="594" y="936"/>
                    </a:lnTo>
                    <a:lnTo>
                      <a:pt x="606" y="876"/>
                    </a:lnTo>
                    <a:lnTo>
                      <a:pt x="606" y="846"/>
                    </a:lnTo>
                    <a:lnTo>
                      <a:pt x="600" y="834"/>
                    </a:lnTo>
                    <a:lnTo>
                      <a:pt x="576" y="810"/>
                    </a:lnTo>
                    <a:lnTo>
                      <a:pt x="594" y="804"/>
                    </a:lnTo>
                    <a:lnTo>
                      <a:pt x="594" y="774"/>
                    </a:lnTo>
                    <a:lnTo>
                      <a:pt x="588" y="756"/>
                    </a:lnTo>
                    <a:lnTo>
                      <a:pt x="588" y="744"/>
                    </a:lnTo>
                    <a:lnTo>
                      <a:pt x="570" y="708"/>
                    </a:lnTo>
                    <a:lnTo>
                      <a:pt x="564" y="690"/>
                    </a:lnTo>
                    <a:lnTo>
                      <a:pt x="558" y="684"/>
                    </a:lnTo>
                    <a:lnTo>
                      <a:pt x="552" y="672"/>
                    </a:lnTo>
                    <a:lnTo>
                      <a:pt x="558" y="666"/>
                    </a:lnTo>
                    <a:lnTo>
                      <a:pt x="558" y="642"/>
                    </a:lnTo>
                    <a:lnTo>
                      <a:pt x="522" y="606"/>
                    </a:lnTo>
                    <a:lnTo>
                      <a:pt x="486" y="576"/>
                    </a:lnTo>
                    <a:lnTo>
                      <a:pt x="456" y="552"/>
                    </a:lnTo>
                    <a:lnTo>
                      <a:pt x="432" y="534"/>
                    </a:lnTo>
                    <a:lnTo>
                      <a:pt x="420" y="528"/>
                    </a:lnTo>
                    <a:lnTo>
                      <a:pt x="402" y="516"/>
                    </a:lnTo>
                    <a:lnTo>
                      <a:pt x="390" y="510"/>
                    </a:lnTo>
                    <a:lnTo>
                      <a:pt x="384" y="504"/>
                    </a:lnTo>
                    <a:lnTo>
                      <a:pt x="384" y="468"/>
                    </a:lnTo>
                    <a:lnTo>
                      <a:pt x="336" y="420"/>
                    </a:lnTo>
                    <a:lnTo>
                      <a:pt x="306" y="384"/>
                    </a:lnTo>
                    <a:lnTo>
                      <a:pt x="288" y="354"/>
                    </a:lnTo>
                    <a:lnTo>
                      <a:pt x="282" y="336"/>
                    </a:lnTo>
                    <a:lnTo>
                      <a:pt x="282" y="318"/>
                    </a:lnTo>
                    <a:lnTo>
                      <a:pt x="276" y="306"/>
                    </a:lnTo>
                    <a:lnTo>
                      <a:pt x="276" y="282"/>
                    </a:lnTo>
                    <a:lnTo>
                      <a:pt x="282" y="276"/>
                    </a:lnTo>
                    <a:lnTo>
                      <a:pt x="294" y="252"/>
                    </a:lnTo>
                    <a:lnTo>
                      <a:pt x="294" y="240"/>
                    </a:lnTo>
                    <a:lnTo>
                      <a:pt x="300" y="240"/>
                    </a:lnTo>
                    <a:lnTo>
                      <a:pt x="312" y="228"/>
                    </a:lnTo>
                    <a:lnTo>
                      <a:pt x="324" y="222"/>
                    </a:lnTo>
                    <a:lnTo>
                      <a:pt x="336" y="210"/>
                    </a:lnTo>
                    <a:lnTo>
                      <a:pt x="336" y="204"/>
                    </a:lnTo>
                    <a:lnTo>
                      <a:pt x="342" y="198"/>
                    </a:lnTo>
                    <a:lnTo>
                      <a:pt x="372" y="198"/>
                    </a:lnTo>
                    <a:lnTo>
                      <a:pt x="384" y="186"/>
                    </a:lnTo>
                    <a:lnTo>
                      <a:pt x="390" y="174"/>
                    </a:lnTo>
                    <a:lnTo>
                      <a:pt x="390" y="156"/>
                    </a:lnTo>
                    <a:lnTo>
                      <a:pt x="396" y="144"/>
                    </a:lnTo>
                    <a:lnTo>
                      <a:pt x="390" y="144"/>
                    </a:lnTo>
                    <a:lnTo>
                      <a:pt x="384" y="138"/>
                    </a:lnTo>
                    <a:lnTo>
                      <a:pt x="354" y="138"/>
                    </a:lnTo>
                    <a:lnTo>
                      <a:pt x="342" y="132"/>
                    </a:lnTo>
                    <a:lnTo>
                      <a:pt x="336" y="120"/>
                    </a:lnTo>
                    <a:lnTo>
                      <a:pt x="330" y="114"/>
                    </a:lnTo>
                    <a:lnTo>
                      <a:pt x="312" y="114"/>
                    </a:lnTo>
                    <a:lnTo>
                      <a:pt x="312" y="96"/>
                    </a:lnTo>
                    <a:lnTo>
                      <a:pt x="300" y="90"/>
                    </a:lnTo>
                    <a:lnTo>
                      <a:pt x="294" y="72"/>
                    </a:lnTo>
                    <a:lnTo>
                      <a:pt x="312" y="54"/>
                    </a:lnTo>
                    <a:lnTo>
                      <a:pt x="312" y="48"/>
                    </a:lnTo>
                    <a:lnTo>
                      <a:pt x="306" y="42"/>
                    </a:lnTo>
                    <a:lnTo>
                      <a:pt x="276" y="42"/>
                    </a:lnTo>
                    <a:lnTo>
                      <a:pt x="264" y="30"/>
                    </a:lnTo>
                    <a:lnTo>
                      <a:pt x="234" y="36"/>
                    </a:lnTo>
                    <a:lnTo>
                      <a:pt x="204" y="0"/>
                    </a:lnTo>
                    <a:lnTo>
                      <a:pt x="198" y="0"/>
                    </a:lnTo>
                    <a:lnTo>
                      <a:pt x="192" y="6"/>
                    </a:lnTo>
                    <a:lnTo>
                      <a:pt x="180" y="12"/>
                    </a:lnTo>
                    <a:lnTo>
                      <a:pt x="174" y="18"/>
                    </a:lnTo>
                    <a:lnTo>
                      <a:pt x="174" y="30"/>
                    </a:lnTo>
                    <a:lnTo>
                      <a:pt x="168" y="42"/>
                    </a:lnTo>
                    <a:lnTo>
                      <a:pt x="168" y="48"/>
                    </a:lnTo>
                    <a:lnTo>
                      <a:pt x="150" y="48"/>
                    </a:lnTo>
                    <a:lnTo>
                      <a:pt x="144" y="54"/>
                    </a:lnTo>
                    <a:lnTo>
                      <a:pt x="138" y="48"/>
                    </a:lnTo>
                    <a:lnTo>
                      <a:pt x="120" y="48"/>
                    </a:lnTo>
                    <a:lnTo>
                      <a:pt x="132" y="60"/>
                    </a:lnTo>
                    <a:lnTo>
                      <a:pt x="132" y="72"/>
                    </a:lnTo>
                    <a:lnTo>
                      <a:pt x="114" y="72"/>
                    </a:lnTo>
                    <a:lnTo>
                      <a:pt x="108" y="66"/>
                    </a:lnTo>
                    <a:lnTo>
                      <a:pt x="96" y="48"/>
                    </a:lnTo>
                    <a:lnTo>
                      <a:pt x="90" y="48"/>
                    </a:lnTo>
                    <a:lnTo>
                      <a:pt x="90" y="66"/>
                    </a:lnTo>
                    <a:lnTo>
                      <a:pt x="72" y="48"/>
                    </a:lnTo>
                    <a:lnTo>
                      <a:pt x="66" y="54"/>
                    </a:lnTo>
                    <a:lnTo>
                      <a:pt x="60" y="66"/>
                    </a:lnTo>
                    <a:lnTo>
                      <a:pt x="54" y="72"/>
                    </a:lnTo>
                    <a:lnTo>
                      <a:pt x="42" y="72"/>
                    </a:lnTo>
                    <a:lnTo>
                      <a:pt x="18" y="48"/>
                    </a:lnTo>
                    <a:lnTo>
                      <a:pt x="6" y="4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84" name="United Arab Emirates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27180E75-10B5-C335-1E1A-5BCD5842A5F1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035016" y="2804382"/>
                <a:ext cx="225649" cy="206443"/>
              </a:xfrm>
              <a:custGeom>
                <a:avLst/>
                <a:gdLst>
                  <a:gd name="T0" fmla="*/ 2147483647 w 336"/>
                  <a:gd name="T1" fmla="*/ 2147483647 h 318"/>
                  <a:gd name="T2" fmla="*/ 2147483647 w 336"/>
                  <a:gd name="T3" fmla="*/ 2147483647 h 318"/>
                  <a:gd name="T4" fmla="*/ 2147483647 w 336"/>
                  <a:gd name="T5" fmla="*/ 2147483647 h 318"/>
                  <a:gd name="T6" fmla="*/ 2147483647 w 336"/>
                  <a:gd name="T7" fmla="*/ 2147483647 h 318"/>
                  <a:gd name="T8" fmla="*/ 2147483647 w 336"/>
                  <a:gd name="T9" fmla="*/ 2147483647 h 318"/>
                  <a:gd name="T10" fmla="*/ 2147483647 w 336"/>
                  <a:gd name="T11" fmla="*/ 0 h 318"/>
                  <a:gd name="T12" fmla="*/ 2147483647 w 336"/>
                  <a:gd name="T13" fmla="*/ 2147483647 h 318"/>
                  <a:gd name="T14" fmla="*/ 2147483647 w 336"/>
                  <a:gd name="T15" fmla="*/ 2147483647 h 318"/>
                  <a:gd name="T16" fmla="*/ 2147483647 w 336"/>
                  <a:gd name="T17" fmla="*/ 2147483647 h 318"/>
                  <a:gd name="T18" fmla="*/ 2147483647 w 336"/>
                  <a:gd name="T19" fmla="*/ 2147483647 h 318"/>
                  <a:gd name="T20" fmla="*/ 2147483647 w 336"/>
                  <a:gd name="T21" fmla="*/ 2147483647 h 318"/>
                  <a:gd name="T22" fmla="*/ 2147483647 w 336"/>
                  <a:gd name="T23" fmla="*/ 2147483647 h 318"/>
                  <a:gd name="T24" fmla="*/ 2147483647 w 336"/>
                  <a:gd name="T25" fmla="*/ 2147483647 h 318"/>
                  <a:gd name="T26" fmla="*/ 2147483647 w 336"/>
                  <a:gd name="T27" fmla="*/ 2147483647 h 318"/>
                  <a:gd name="T28" fmla="*/ 2147483647 w 336"/>
                  <a:gd name="T29" fmla="*/ 2147483647 h 318"/>
                  <a:gd name="T30" fmla="*/ 2147483647 w 336"/>
                  <a:gd name="T31" fmla="*/ 2147483647 h 318"/>
                  <a:gd name="T32" fmla="*/ 2147483647 w 336"/>
                  <a:gd name="T33" fmla="*/ 2147483647 h 318"/>
                  <a:gd name="T34" fmla="*/ 2147483647 w 336"/>
                  <a:gd name="T35" fmla="*/ 2147483647 h 318"/>
                  <a:gd name="T36" fmla="*/ 0 w 336"/>
                  <a:gd name="T37" fmla="*/ 2147483647 h 318"/>
                  <a:gd name="T38" fmla="*/ 2147483647 w 336"/>
                  <a:gd name="T39" fmla="*/ 2147483647 h 318"/>
                  <a:gd name="T40" fmla="*/ 2147483647 w 336"/>
                  <a:gd name="T41" fmla="*/ 2147483647 h 318"/>
                  <a:gd name="T42" fmla="*/ 2147483647 w 336"/>
                  <a:gd name="T43" fmla="*/ 2147483647 h 318"/>
                  <a:gd name="T44" fmla="*/ 2147483647 w 336"/>
                  <a:gd name="T45" fmla="*/ 2147483647 h 318"/>
                  <a:gd name="T46" fmla="*/ 2147483647 w 336"/>
                  <a:gd name="T47" fmla="*/ 2147483647 h 318"/>
                  <a:gd name="T48" fmla="*/ 2147483647 w 336"/>
                  <a:gd name="T49" fmla="*/ 2147483647 h 318"/>
                  <a:gd name="T50" fmla="*/ 2147483647 w 336"/>
                  <a:gd name="T51" fmla="*/ 2147483647 h 318"/>
                  <a:gd name="T52" fmla="*/ 2147483647 w 336"/>
                  <a:gd name="T53" fmla="*/ 2147483647 h 318"/>
                  <a:gd name="T54" fmla="*/ 2147483647 w 336"/>
                  <a:gd name="T55" fmla="*/ 2147483647 h 318"/>
                  <a:gd name="T56" fmla="*/ 2147483647 w 336"/>
                  <a:gd name="T57" fmla="*/ 2147483647 h 318"/>
                  <a:gd name="T58" fmla="*/ 2147483647 w 336"/>
                  <a:gd name="T59" fmla="*/ 2147483647 h 318"/>
                  <a:gd name="T60" fmla="*/ 2147483647 w 336"/>
                  <a:gd name="T61" fmla="*/ 2147483647 h 318"/>
                  <a:gd name="T62" fmla="*/ 2147483647 w 336"/>
                  <a:gd name="T63" fmla="*/ 2147483647 h 318"/>
                  <a:gd name="T64" fmla="*/ 2147483647 w 336"/>
                  <a:gd name="T65" fmla="*/ 2147483647 h 318"/>
                  <a:gd name="T66" fmla="*/ 2147483647 w 336"/>
                  <a:gd name="T67" fmla="*/ 2147483647 h 318"/>
                  <a:gd name="T68" fmla="*/ 2147483647 w 336"/>
                  <a:gd name="T69" fmla="*/ 2147483647 h 318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336"/>
                  <a:gd name="T106" fmla="*/ 0 h 318"/>
                  <a:gd name="T107" fmla="*/ 336 w 336"/>
                  <a:gd name="T108" fmla="*/ 318 h 318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336" h="318">
                    <a:moveTo>
                      <a:pt x="300" y="120"/>
                    </a:moveTo>
                    <a:lnTo>
                      <a:pt x="306" y="120"/>
                    </a:lnTo>
                    <a:lnTo>
                      <a:pt x="306" y="126"/>
                    </a:lnTo>
                    <a:lnTo>
                      <a:pt x="312" y="138"/>
                    </a:lnTo>
                    <a:lnTo>
                      <a:pt x="336" y="132"/>
                    </a:lnTo>
                    <a:lnTo>
                      <a:pt x="330" y="120"/>
                    </a:lnTo>
                    <a:lnTo>
                      <a:pt x="324" y="102"/>
                    </a:lnTo>
                    <a:lnTo>
                      <a:pt x="324" y="60"/>
                    </a:lnTo>
                    <a:lnTo>
                      <a:pt x="330" y="42"/>
                    </a:lnTo>
                    <a:lnTo>
                      <a:pt x="330" y="6"/>
                    </a:lnTo>
                    <a:lnTo>
                      <a:pt x="324" y="0"/>
                    </a:lnTo>
                    <a:lnTo>
                      <a:pt x="318" y="0"/>
                    </a:lnTo>
                    <a:lnTo>
                      <a:pt x="312" y="6"/>
                    </a:lnTo>
                    <a:lnTo>
                      <a:pt x="306" y="18"/>
                    </a:lnTo>
                    <a:lnTo>
                      <a:pt x="300" y="36"/>
                    </a:lnTo>
                    <a:lnTo>
                      <a:pt x="288" y="60"/>
                    </a:lnTo>
                    <a:lnTo>
                      <a:pt x="282" y="66"/>
                    </a:lnTo>
                    <a:lnTo>
                      <a:pt x="282" y="72"/>
                    </a:lnTo>
                    <a:lnTo>
                      <a:pt x="276" y="72"/>
                    </a:lnTo>
                    <a:lnTo>
                      <a:pt x="264" y="78"/>
                    </a:lnTo>
                    <a:lnTo>
                      <a:pt x="234" y="108"/>
                    </a:lnTo>
                    <a:lnTo>
                      <a:pt x="228" y="120"/>
                    </a:lnTo>
                    <a:lnTo>
                      <a:pt x="216" y="132"/>
                    </a:lnTo>
                    <a:lnTo>
                      <a:pt x="204" y="138"/>
                    </a:lnTo>
                    <a:lnTo>
                      <a:pt x="198" y="150"/>
                    </a:lnTo>
                    <a:lnTo>
                      <a:pt x="198" y="168"/>
                    </a:lnTo>
                    <a:lnTo>
                      <a:pt x="192" y="180"/>
                    </a:lnTo>
                    <a:lnTo>
                      <a:pt x="192" y="186"/>
                    </a:lnTo>
                    <a:lnTo>
                      <a:pt x="186" y="192"/>
                    </a:lnTo>
                    <a:lnTo>
                      <a:pt x="150" y="192"/>
                    </a:lnTo>
                    <a:lnTo>
                      <a:pt x="132" y="186"/>
                    </a:lnTo>
                    <a:lnTo>
                      <a:pt x="90" y="186"/>
                    </a:lnTo>
                    <a:lnTo>
                      <a:pt x="72" y="192"/>
                    </a:lnTo>
                    <a:lnTo>
                      <a:pt x="48" y="204"/>
                    </a:lnTo>
                    <a:lnTo>
                      <a:pt x="24" y="204"/>
                    </a:lnTo>
                    <a:lnTo>
                      <a:pt x="12" y="192"/>
                    </a:lnTo>
                    <a:lnTo>
                      <a:pt x="0" y="186"/>
                    </a:lnTo>
                    <a:lnTo>
                      <a:pt x="0" y="198"/>
                    </a:lnTo>
                    <a:lnTo>
                      <a:pt x="18" y="216"/>
                    </a:lnTo>
                    <a:lnTo>
                      <a:pt x="30" y="240"/>
                    </a:lnTo>
                    <a:lnTo>
                      <a:pt x="54" y="264"/>
                    </a:lnTo>
                    <a:lnTo>
                      <a:pt x="60" y="276"/>
                    </a:lnTo>
                    <a:lnTo>
                      <a:pt x="72" y="282"/>
                    </a:lnTo>
                    <a:lnTo>
                      <a:pt x="78" y="294"/>
                    </a:lnTo>
                    <a:lnTo>
                      <a:pt x="96" y="294"/>
                    </a:lnTo>
                    <a:lnTo>
                      <a:pt x="132" y="300"/>
                    </a:lnTo>
                    <a:lnTo>
                      <a:pt x="228" y="312"/>
                    </a:lnTo>
                    <a:lnTo>
                      <a:pt x="270" y="318"/>
                    </a:lnTo>
                    <a:lnTo>
                      <a:pt x="264" y="306"/>
                    </a:lnTo>
                    <a:lnTo>
                      <a:pt x="258" y="300"/>
                    </a:lnTo>
                    <a:lnTo>
                      <a:pt x="252" y="288"/>
                    </a:lnTo>
                    <a:lnTo>
                      <a:pt x="252" y="276"/>
                    </a:lnTo>
                    <a:lnTo>
                      <a:pt x="258" y="270"/>
                    </a:lnTo>
                    <a:lnTo>
                      <a:pt x="264" y="258"/>
                    </a:lnTo>
                    <a:lnTo>
                      <a:pt x="270" y="252"/>
                    </a:lnTo>
                    <a:lnTo>
                      <a:pt x="276" y="240"/>
                    </a:lnTo>
                    <a:lnTo>
                      <a:pt x="276" y="228"/>
                    </a:lnTo>
                    <a:lnTo>
                      <a:pt x="282" y="216"/>
                    </a:lnTo>
                    <a:lnTo>
                      <a:pt x="282" y="204"/>
                    </a:lnTo>
                    <a:lnTo>
                      <a:pt x="288" y="198"/>
                    </a:lnTo>
                    <a:lnTo>
                      <a:pt x="288" y="192"/>
                    </a:lnTo>
                    <a:lnTo>
                      <a:pt x="300" y="192"/>
                    </a:lnTo>
                    <a:lnTo>
                      <a:pt x="300" y="198"/>
                    </a:lnTo>
                    <a:lnTo>
                      <a:pt x="306" y="198"/>
                    </a:lnTo>
                    <a:lnTo>
                      <a:pt x="306" y="192"/>
                    </a:lnTo>
                    <a:lnTo>
                      <a:pt x="288" y="174"/>
                    </a:lnTo>
                    <a:lnTo>
                      <a:pt x="288" y="144"/>
                    </a:lnTo>
                    <a:lnTo>
                      <a:pt x="294" y="132"/>
                    </a:lnTo>
                    <a:lnTo>
                      <a:pt x="294" y="126"/>
                    </a:lnTo>
                    <a:lnTo>
                      <a:pt x="300" y="120"/>
                    </a:lnTo>
                    <a:close/>
                  </a:path>
                </a:pathLst>
              </a:custGeom>
              <a:solidFill>
                <a:srgbClr val="C923A6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85" name="Ugand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E85976C7-6A61-C5FF-D931-75BA9A9F0447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3035342" y="3964980"/>
                <a:ext cx="262379" cy="297072"/>
              </a:xfrm>
              <a:custGeom>
                <a:avLst/>
                <a:gdLst>
                  <a:gd name="T0" fmla="*/ 2147483647 w 390"/>
                  <a:gd name="T1" fmla="*/ 2147483647 h 462"/>
                  <a:gd name="T2" fmla="*/ 2147483647 w 390"/>
                  <a:gd name="T3" fmla="*/ 2147483647 h 462"/>
                  <a:gd name="T4" fmla="*/ 2147483647 w 390"/>
                  <a:gd name="T5" fmla="*/ 2147483647 h 462"/>
                  <a:gd name="T6" fmla="*/ 2147483647 w 390"/>
                  <a:gd name="T7" fmla="*/ 2147483647 h 462"/>
                  <a:gd name="T8" fmla="*/ 2147483647 w 390"/>
                  <a:gd name="T9" fmla="*/ 2147483647 h 462"/>
                  <a:gd name="T10" fmla="*/ 2147483647 w 390"/>
                  <a:gd name="T11" fmla="*/ 2147483647 h 462"/>
                  <a:gd name="T12" fmla="*/ 2147483647 w 390"/>
                  <a:gd name="T13" fmla="*/ 2147483647 h 462"/>
                  <a:gd name="T14" fmla="*/ 2147483647 w 390"/>
                  <a:gd name="T15" fmla="*/ 2147483647 h 462"/>
                  <a:gd name="T16" fmla="*/ 2147483647 w 390"/>
                  <a:gd name="T17" fmla="*/ 2147483647 h 462"/>
                  <a:gd name="T18" fmla="*/ 2147483647 w 390"/>
                  <a:gd name="T19" fmla="*/ 2147483647 h 462"/>
                  <a:gd name="T20" fmla="*/ 2147483647 w 390"/>
                  <a:gd name="T21" fmla="*/ 2147483647 h 462"/>
                  <a:gd name="T22" fmla="*/ 2147483647 w 390"/>
                  <a:gd name="T23" fmla="*/ 2147483647 h 462"/>
                  <a:gd name="T24" fmla="*/ 2147483647 w 390"/>
                  <a:gd name="T25" fmla="*/ 0 h 462"/>
                  <a:gd name="T26" fmla="*/ 2147483647 w 390"/>
                  <a:gd name="T27" fmla="*/ 2147483647 h 462"/>
                  <a:gd name="T28" fmla="*/ 2147483647 w 390"/>
                  <a:gd name="T29" fmla="*/ 2147483647 h 462"/>
                  <a:gd name="T30" fmla="*/ 2147483647 w 390"/>
                  <a:gd name="T31" fmla="*/ 2147483647 h 462"/>
                  <a:gd name="T32" fmla="*/ 2147483647 w 390"/>
                  <a:gd name="T33" fmla="*/ 2147483647 h 462"/>
                  <a:gd name="T34" fmla="*/ 2147483647 w 390"/>
                  <a:gd name="T35" fmla="*/ 2147483647 h 462"/>
                  <a:gd name="T36" fmla="*/ 2147483647 w 390"/>
                  <a:gd name="T37" fmla="*/ 2147483647 h 462"/>
                  <a:gd name="T38" fmla="*/ 2147483647 w 390"/>
                  <a:gd name="T39" fmla="*/ 2147483647 h 462"/>
                  <a:gd name="T40" fmla="*/ 2147483647 w 390"/>
                  <a:gd name="T41" fmla="*/ 2147483647 h 462"/>
                  <a:gd name="T42" fmla="*/ 2147483647 w 390"/>
                  <a:gd name="T43" fmla="*/ 2147483647 h 462"/>
                  <a:gd name="T44" fmla="*/ 2147483647 w 390"/>
                  <a:gd name="T45" fmla="*/ 2147483647 h 462"/>
                  <a:gd name="T46" fmla="*/ 2147483647 w 390"/>
                  <a:gd name="T47" fmla="*/ 2147483647 h 462"/>
                  <a:gd name="T48" fmla="*/ 2147483647 w 390"/>
                  <a:gd name="T49" fmla="*/ 2147483647 h 462"/>
                  <a:gd name="T50" fmla="*/ 2147483647 w 390"/>
                  <a:gd name="T51" fmla="*/ 2147483647 h 462"/>
                  <a:gd name="T52" fmla="*/ 2147483647 w 390"/>
                  <a:gd name="T53" fmla="*/ 2147483647 h 462"/>
                  <a:gd name="T54" fmla="*/ 2147483647 w 390"/>
                  <a:gd name="T55" fmla="*/ 2147483647 h 462"/>
                  <a:gd name="T56" fmla="*/ 2147483647 w 390"/>
                  <a:gd name="T57" fmla="*/ 2147483647 h 462"/>
                  <a:gd name="T58" fmla="*/ 2147483647 w 390"/>
                  <a:gd name="T59" fmla="*/ 2147483647 h 462"/>
                  <a:gd name="T60" fmla="*/ 2147483647 w 390"/>
                  <a:gd name="T61" fmla="*/ 2147483647 h 462"/>
                  <a:gd name="T62" fmla="*/ 2147483647 w 390"/>
                  <a:gd name="T63" fmla="*/ 2147483647 h 462"/>
                  <a:gd name="T64" fmla="*/ 2147483647 w 390"/>
                  <a:gd name="T65" fmla="*/ 2147483647 h 462"/>
                  <a:gd name="T66" fmla="*/ 2147483647 w 390"/>
                  <a:gd name="T67" fmla="*/ 2147483647 h 462"/>
                  <a:gd name="T68" fmla="*/ 2147483647 w 390"/>
                  <a:gd name="T69" fmla="*/ 2147483647 h 462"/>
                  <a:gd name="T70" fmla="*/ 2147483647 w 390"/>
                  <a:gd name="T71" fmla="*/ 2147483647 h 462"/>
                  <a:gd name="T72" fmla="*/ 2147483647 w 390"/>
                  <a:gd name="T73" fmla="*/ 2147483647 h 462"/>
                  <a:gd name="T74" fmla="*/ 2147483647 w 390"/>
                  <a:gd name="T75" fmla="*/ 2147483647 h 462"/>
                  <a:gd name="T76" fmla="*/ 2147483647 w 390"/>
                  <a:gd name="T77" fmla="*/ 2147483647 h 462"/>
                  <a:gd name="T78" fmla="*/ 2147483647 w 390"/>
                  <a:gd name="T79" fmla="*/ 2147483647 h 462"/>
                  <a:gd name="T80" fmla="*/ 2147483647 w 390"/>
                  <a:gd name="T81" fmla="*/ 2147483647 h 462"/>
                  <a:gd name="T82" fmla="*/ 2147483647 w 390"/>
                  <a:gd name="T83" fmla="*/ 2147483647 h 462"/>
                  <a:gd name="T84" fmla="*/ 2147483647 w 390"/>
                  <a:gd name="T85" fmla="*/ 2147483647 h 462"/>
                  <a:gd name="T86" fmla="*/ 2147483647 w 390"/>
                  <a:gd name="T87" fmla="*/ 2147483647 h 462"/>
                  <a:gd name="T88" fmla="*/ 2147483647 w 390"/>
                  <a:gd name="T89" fmla="*/ 2147483647 h 462"/>
                  <a:gd name="T90" fmla="*/ 2147483647 w 390"/>
                  <a:gd name="T91" fmla="*/ 2147483647 h 462"/>
                  <a:gd name="T92" fmla="*/ 2147483647 w 390"/>
                  <a:gd name="T93" fmla="*/ 2147483647 h 462"/>
                  <a:gd name="T94" fmla="*/ 2147483647 w 390"/>
                  <a:gd name="T95" fmla="*/ 2147483647 h 462"/>
                  <a:gd name="T96" fmla="*/ 2147483647 w 390"/>
                  <a:gd name="T97" fmla="*/ 2147483647 h 462"/>
                  <a:gd name="T98" fmla="*/ 2147483647 w 390"/>
                  <a:gd name="T99" fmla="*/ 2147483647 h 462"/>
                  <a:gd name="T100" fmla="*/ 2147483647 w 390"/>
                  <a:gd name="T101" fmla="*/ 2147483647 h 462"/>
                  <a:gd name="T102" fmla="*/ 2147483647 w 390"/>
                  <a:gd name="T103" fmla="*/ 2147483647 h 462"/>
                  <a:gd name="T104" fmla="*/ 2147483647 w 390"/>
                  <a:gd name="T105" fmla="*/ 2147483647 h 462"/>
                  <a:gd name="T106" fmla="*/ 2147483647 w 390"/>
                  <a:gd name="T107" fmla="*/ 2147483647 h 462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390"/>
                  <a:gd name="T163" fmla="*/ 0 h 462"/>
                  <a:gd name="T164" fmla="*/ 390 w 390"/>
                  <a:gd name="T165" fmla="*/ 462 h 462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390" h="462">
                    <a:moveTo>
                      <a:pt x="306" y="426"/>
                    </a:moveTo>
                    <a:lnTo>
                      <a:pt x="318" y="426"/>
                    </a:lnTo>
                    <a:lnTo>
                      <a:pt x="318" y="420"/>
                    </a:lnTo>
                    <a:lnTo>
                      <a:pt x="306" y="420"/>
                    </a:lnTo>
                    <a:lnTo>
                      <a:pt x="306" y="426"/>
                    </a:lnTo>
                    <a:close/>
                    <a:moveTo>
                      <a:pt x="390" y="192"/>
                    </a:moveTo>
                    <a:lnTo>
                      <a:pt x="384" y="180"/>
                    </a:lnTo>
                    <a:lnTo>
                      <a:pt x="378" y="174"/>
                    </a:lnTo>
                    <a:lnTo>
                      <a:pt x="366" y="150"/>
                    </a:lnTo>
                    <a:lnTo>
                      <a:pt x="366" y="144"/>
                    </a:lnTo>
                    <a:lnTo>
                      <a:pt x="372" y="138"/>
                    </a:lnTo>
                    <a:lnTo>
                      <a:pt x="378" y="138"/>
                    </a:lnTo>
                    <a:lnTo>
                      <a:pt x="384" y="132"/>
                    </a:lnTo>
                    <a:lnTo>
                      <a:pt x="348" y="90"/>
                    </a:lnTo>
                    <a:lnTo>
                      <a:pt x="354" y="84"/>
                    </a:lnTo>
                    <a:lnTo>
                      <a:pt x="336" y="66"/>
                    </a:lnTo>
                    <a:lnTo>
                      <a:pt x="336" y="60"/>
                    </a:lnTo>
                    <a:lnTo>
                      <a:pt x="342" y="54"/>
                    </a:lnTo>
                    <a:lnTo>
                      <a:pt x="342" y="42"/>
                    </a:lnTo>
                    <a:lnTo>
                      <a:pt x="336" y="42"/>
                    </a:lnTo>
                    <a:lnTo>
                      <a:pt x="336" y="48"/>
                    </a:lnTo>
                    <a:lnTo>
                      <a:pt x="330" y="42"/>
                    </a:lnTo>
                    <a:lnTo>
                      <a:pt x="324" y="42"/>
                    </a:lnTo>
                    <a:lnTo>
                      <a:pt x="324" y="18"/>
                    </a:lnTo>
                    <a:lnTo>
                      <a:pt x="318" y="6"/>
                    </a:lnTo>
                    <a:lnTo>
                      <a:pt x="312" y="0"/>
                    </a:lnTo>
                    <a:lnTo>
                      <a:pt x="300" y="0"/>
                    </a:lnTo>
                    <a:lnTo>
                      <a:pt x="300" y="6"/>
                    </a:lnTo>
                    <a:lnTo>
                      <a:pt x="294" y="12"/>
                    </a:lnTo>
                    <a:lnTo>
                      <a:pt x="294" y="18"/>
                    </a:lnTo>
                    <a:lnTo>
                      <a:pt x="276" y="36"/>
                    </a:lnTo>
                    <a:lnTo>
                      <a:pt x="252" y="36"/>
                    </a:lnTo>
                    <a:lnTo>
                      <a:pt x="246" y="30"/>
                    </a:lnTo>
                    <a:lnTo>
                      <a:pt x="246" y="24"/>
                    </a:lnTo>
                    <a:lnTo>
                      <a:pt x="234" y="24"/>
                    </a:lnTo>
                    <a:lnTo>
                      <a:pt x="222" y="36"/>
                    </a:lnTo>
                    <a:lnTo>
                      <a:pt x="198" y="36"/>
                    </a:lnTo>
                    <a:lnTo>
                      <a:pt x="180" y="60"/>
                    </a:lnTo>
                    <a:lnTo>
                      <a:pt x="156" y="30"/>
                    </a:lnTo>
                    <a:lnTo>
                      <a:pt x="150" y="30"/>
                    </a:lnTo>
                    <a:lnTo>
                      <a:pt x="144" y="36"/>
                    </a:lnTo>
                    <a:lnTo>
                      <a:pt x="144" y="42"/>
                    </a:lnTo>
                    <a:lnTo>
                      <a:pt x="132" y="42"/>
                    </a:lnTo>
                    <a:lnTo>
                      <a:pt x="120" y="36"/>
                    </a:lnTo>
                    <a:lnTo>
                      <a:pt x="114" y="30"/>
                    </a:lnTo>
                    <a:lnTo>
                      <a:pt x="102" y="30"/>
                    </a:lnTo>
                    <a:lnTo>
                      <a:pt x="84" y="48"/>
                    </a:lnTo>
                    <a:lnTo>
                      <a:pt x="90" y="72"/>
                    </a:lnTo>
                    <a:lnTo>
                      <a:pt x="72" y="90"/>
                    </a:lnTo>
                    <a:lnTo>
                      <a:pt x="84" y="96"/>
                    </a:lnTo>
                    <a:lnTo>
                      <a:pt x="90" y="102"/>
                    </a:lnTo>
                    <a:lnTo>
                      <a:pt x="90" y="108"/>
                    </a:lnTo>
                    <a:lnTo>
                      <a:pt x="84" y="114"/>
                    </a:lnTo>
                    <a:lnTo>
                      <a:pt x="78" y="126"/>
                    </a:lnTo>
                    <a:lnTo>
                      <a:pt x="78" y="138"/>
                    </a:lnTo>
                    <a:lnTo>
                      <a:pt x="84" y="144"/>
                    </a:lnTo>
                    <a:lnTo>
                      <a:pt x="96" y="144"/>
                    </a:lnTo>
                    <a:lnTo>
                      <a:pt x="108" y="150"/>
                    </a:lnTo>
                    <a:lnTo>
                      <a:pt x="114" y="156"/>
                    </a:lnTo>
                    <a:lnTo>
                      <a:pt x="114" y="168"/>
                    </a:lnTo>
                    <a:lnTo>
                      <a:pt x="108" y="180"/>
                    </a:lnTo>
                    <a:lnTo>
                      <a:pt x="96" y="192"/>
                    </a:lnTo>
                    <a:lnTo>
                      <a:pt x="84" y="216"/>
                    </a:lnTo>
                    <a:lnTo>
                      <a:pt x="72" y="222"/>
                    </a:lnTo>
                    <a:lnTo>
                      <a:pt x="66" y="234"/>
                    </a:lnTo>
                    <a:lnTo>
                      <a:pt x="42" y="246"/>
                    </a:lnTo>
                    <a:lnTo>
                      <a:pt x="42" y="258"/>
                    </a:lnTo>
                    <a:lnTo>
                      <a:pt x="24" y="270"/>
                    </a:lnTo>
                    <a:lnTo>
                      <a:pt x="6" y="342"/>
                    </a:lnTo>
                    <a:lnTo>
                      <a:pt x="6" y="372"/>
                    </a:lnTo>
                    <a:lnTo>
                      <a:pt x="0" y="450"/>
                    </a:lnTo>
                    <a:lnTo>
                      <a:pt x="12" y="450"/>
                    </a:lnTo>
                    <a:lnTo>
                      <a:pt x="24" y="462"/>
                    </a:lnTo>
                    <a:lnTo>
                      <a:pt x="30" y="462"/>
                    </a:lnTo>
                    <a:lnTo>
                      <a:pt x="42" y="438"/>
                    </a:lnTo>
                    <a:lnTo>
                      <a:pt x="48" y="432"/>
                    </a:lnTo>
                    <a:lnTo>
                      <a:pt x="48" y="426"/>
                    </a:lnTo>
                    <a:lnTo>
                      <a:pt x="72" y="420"/>
                    </a:lnTo>
                    <a:lnTo>
                      <a:pt x="162" y="426"/>
                    </a:lnTo>
                    <a:lnTo>
                      <a:pt x="162" y="414"/>
                    </a:lnTo>
                    <a:lnTo>
                      <a:pt x="156" y="408"/>
                    </a:lnTo>
                    <a:lnTo>
                      <a:pt x="150" y="396"/>
                    </a:lnTo>
                    <a:lnTo>
                      <a:pt x="162" y="372"/>
                    </a:lnTo>
                    <a:lnTo>
                      <a:pt x="168" y="366"/>
                    </a:lnTo>
                    <a:lnTo>
                      <a:pt x="168" y="342"/>
                    </a:lnTo>
                    <a:lnTo>
                      <a:pt x="174" y="336"/>
                    </a:lnTo>
                    <a:lnTo>
                      <a:pt x="186" y="330"/>
                    </a:lnTo>
                    <a:lnTo>
                      <a:pt x="204" y="324"/>
                    </a:lnTo>
                    <a:lnTo>
                      <a:pt x="240" y="324"/>
                    </a:lnTo>
                    <a:lnTo>
                      <a:pt x="252" y="312"/>
                    </a:lnTo>
                    <a:lnTo>
                      <a:pt x="258" y="300"/>
                    </a:lnTo>
                    <a:lnTo>
                      <a:pt x="264" y="300"/>
                    </a:lnTo>
                    <a:lnTo>
                      <a:pt x="264" y="306"/>
                    </a:lnTo>
                    <a:lnTo>
                      <a:pt x="270" y="312"/>
                    </a:lnTo>
                    <a:lnTo>
                      <a:pt x="270" y="330"/>
                    </a:lnTo>
                    <a:lnTo>
                      <a:pt x="276" y="324"/>
                    </a:lnTo>
                    <a:lnTo>
                      <a:pt x="312" y="324"/>
                    </a:lnTo>
                    <a:lnTo>
                      <a:pt x="312" y="330"/>
                    </a:lnTo>
                    <a:lnTo>
                      <a:pt x="312" y="318"/>
                    </a:lnTo>
                    <a:lnTo>
                      <a:pt x="318" y="306"/>
                    </a:lnTo>
                    <a:lnTo>
                      <a:pt x="324" y="300"/>
                    </a:lnTo>
                    <a:lnTo>
                      <a:pt x="330" y="282"/>
                    </a:lnTo>
                    <a:lnTo>
                      <a:pt x="348" y="270"/>
                    </a:lnTo>
                    <a:lnTo>
                      <a:pt x="348" y="246"/>
                    </a:lnTo>
                    <a:lnTo>
                      <a:pt x="354" y="240"/>
                    </a:lnTo>
                    <a:lnTo>
                      <a:pt x="372" y="240"/>
                    </a:lnTo>
                    <a:lnTo>
                      <a:pt x="378" y="216"/>
                    </a:lnTo>
                    <a:lnTo>
                      <a:pt x="390" y="204"/>
                    </a:lnTo>
                    <a:lnTo>
                      <a:pt x="390" y="19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86" name="Tunis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6DFDCD84-0460-CEBD-7FD0-E1C348B6081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985816" y="2245481"/>
                <a:ext cx="183667" cy="367564"/>
              </a:xfrm>
              <a:custGeom>
                <a:avLst/>
                <a:gdLst>
                  <a:gd name="T0" fmla="*/ 2147483647 w 276"/>
                  <a:gd name="T1" fmla="*/ 2147483647 h 570"/>
                  <a:gd name="T2" fmla="*/ 2147483647 w 276"/>
                  <a:gd name="T3" fmla="*/ 2147483647 h 570"/>
                  <a:gd name="T4" fmla="*/ 2147483647 w 276"/>
                  <a:gd name="T5" fmla="*/ 2147483647 h 570"/>
                  <a:gd name="T6" fmla="*/ 2147483647 w 276"/>
                  <a:gd name="T7" fmla="*/ 2147483647 h 570"/>
                  <a:gd name="T8" fmla="*/ 2147483647 w 276"/>
                  <a:gd name="T9" fmla="*/ 2147483647 h 570"/>
                  <a:gd name="T10" fmla="*/ 2147483647 w 276"/>
                  <a:gd name="T11" fmla="*/ 2147483647 h 570"/>
                  <a:gd name="T12" fmla="*/ 0 w 276"/>
                  <a:gd name="T13" fmla="*/ 2147483647 h 570"/>
                  <a:gd name="T14" fmla="*/ 2147483647 w 276"/>
                  <a:gd name="T15" fmla="*/ 2147483647 h 570"/>
                  <a:gd name="T16" fmla="*/ 2147483647 w 276"/>
                  <a:gd name="T17" fmla="*/ 2147483647 h 570"/>
                  <a:gd name="T18" fmla="*/ 2147483647 w 276"/>
                  <a:gd name="T19" fmla="*/ 2147483647 h 570"/>
                  <a:gd name="T20" fmla="*/ 2147483647 w 276"/>
                  <a:gd name="T21" fmla="*/ 2147483647 h 570"/>
                  <a:gd name="T22" fmla="*/ 2147483647 w 276"/>
                  <a:gd name="T23" fmla="*/ 2147483647 h 570"/>
                  <a:gd name="T24" fmla="*/ 2147483647 w 276"/>
                  <a:gd name="T25" fmla="*/ 2147483647 h 570"/>
                  <a:gd name="T26" fmla="*/ 2147483647 w 276"/>
                  <a:gd name="T27" fmla="*/ 2147483647 h 570"/>
                  <a:gd name="T28" fmla="*/ 2147483647 w 276"/>
                  <a:gd name="T29" fmla="*/ 2147483647 h 570"/>
                  <a:gd name="T30" fmla="*/ 2147483647 w 276"/>
                  <a:gd name="T31" fmla="*/ 2147483647 h 570"/>
                  <a:gd name="T32" fmla="*/ 2147483647 w 276"/>
                  <a:gd name="T33" fmla="*/ 2147483647 h 570"/>
                  <a:gd name="T34" fmla="*/ 2147483647 w 276"/>
                  <a:gd name="T35" fmla="*/ 2147483647 h 570"/>
                  <a:gd name="T36" fmla="*/ 2147483647 w 276"/>
                  <a:gd name="T37" fmla="*/ 2147483647 h 570"/>
                  <a:gd name="T38" fmla="*/ 2147483647 w 276"/>
                  <a:gd name="T39" fmla="*/ 2147483647 h 570"/>
                  <a:gd name="T40" fmla="*/ 2147483647 w 276"/>
                  <a:gd name="T41" fmla="*/ 2147483647 h 570"/>
                  <a:gd name="T42" fmla="*/ 2147483647 w 276"/>
                  <a:gd name="T43" fmla="*/ 2147483647 h 570"/>
                  <a:gd name="T44" fmla="*/ 2147483647 w 276"/>
                  <a:gd name="T45" fmla="*/ 2147483647 h 570"/>
                  <a:gd name="T46" fmla="*/ 2147483647 w 276"/>
                  <a:gd name="T47" fmla="*/ 2147483647 h 570"/>
                  <a:gd name="T48" fmla="*/ 2147483647 w 276"/>
                  <a:gd name="T49" fmla="*/ 2147483647 h 570"/>
                  <a:gd name="T50" fmla="*/ 2147483647 w 276"/>
                  <a:gd name="T51" fmla="*/ 2147483647 h 570"/>
                  <a:gd name="T52" fmla="*/ 2147483647 w 276"/>
                  <a:gd name="T53" fmla="*/ 2147483647 h 570"/>
                  <a:gd name="T54" fmla="*/ 2147483647 w 276"/>
                  <a:gd name="T55" fmla="*/ 2147483647 h 570"/>
                  <a:gd name="T56" fmla="*/ 2147483647 w 276"/>
                  <a:gd name="T57" fmla="*/ 2147483647 h 570"/>
                  <a:gd name="T58" fmla="*/ 2147483647 w 276"/>
                  <a:gd name="T59" fmla="*/ 2147483647 h 570"/>
                  <a:gd name="T60" fmla="*/ 2147483647 w 276"/>
                  <a:gd name="T61" fmla="*/ 2147483647 h 570"/>
                  <a:gd name="T62" fmla="*/ 2147483647 w 276"/>
                  <a:gd name="T63" fmla="*/ 2147483647 h 570"/>
                  <a:gd name="T64" fmla="*/ 2147483647 w 276"/>
                  <a:gd name="T65" fmla="*/ 2147483647 h 570"/>
                  <a:gd name="T66" fmla="*/ 2147483647 w 276"/>
                  <a:gd name="T67" fmla="*/ 2147483647 h 570"/>
                  <a:gd name="T68" fmla="*/ 2147483647 w 276"/>
                  <a:gd name="T69" fmla="*/ 2147483647 h 570"/>
                  <a:gd name="T70" fmla="*/ 2147483647 w 276"/>
                  <a:gd name="T71" fmla="*/ 2147483647 h 570"/>
                  <a:gd name="T72" fmla="*/ 2147483647 w 276"/>
                  <a:gd name="T73" fmla="*/ 2147483647 h 570"/>
                  <a:gd name="T74" fmla="*/ 2147483647 w 276"/>
                  <a:gd name="T75" fmla="*/ 2147483647 h 570"/>
                  <a:gd name="T76" fmla="*/ 2147483647 w 276"/>
                  <a:gd name="T77" fmla="*/ 2147483647 h 570"/>
                  <a:gd name="T78" fmla="*/ 2147483647 w 276"/>
                  <a:gd name="T79" fmla="*/ 2147483647 h 570"/>
                  <a:gd name="T80" fmla="*/ 2147483647 w 276"/>
                  <a:gd name="T81" fmla="*/ 2147483647 h 570"/>
                  <a:gd name="T82" fmla="*/ 2147483647 w 276"/>
                  <a:gd name="T83" fmla="*/ 2147483647 h 570"/>
                  <a:gd name="T84" fmla="*/ 2147483647 w 276"/>
                  <a:gd name="T85" fmla="*/ 2147483647 h 570"/>
                  <a:gd name="T86" fmla="*/ 2147483647 w 276"/>
                  <a:gd name="T87" fmla="*/ 2147483647 h 570"/>
                  <a:gd name="T88" fmla="*/ 2147483647 w 276"/>
                  <a:gd name="T89" fmla="*/ 0 h 570"/>
                  <a:gd name="T90" fmla="*/ 2147483647 w 276"/>
                  <a:gd name="T91" fmla="*/ 2147483647 h 570"/>
                  <a:gd name="T92" fmla="*/ 2147483647 w 276"/>
                  <a:gd name="T93" fmla="*/ 2147483647 h 570"/>
                  <a:gd name="T94" fmla="*/ 2147483647 w 276"/>
                  <a:gd name="T95" fmla="*/ 2147483647 h 57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276"/>
                  <a:gd name="T145" fmla="*/ 0 h 570"/>
                  <a:gd name="T146" fmla="*/ 276 w 276"/>
                  <a:gd name="T147" fmla="*/ 570 h 570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276" h="570">
                    <a:moveTo>
                      <a:pt x="42" y="60"/>
                    </a:moveTo>
                    <a:lnTo>
                      <a:pt x="60" y="66"/>
                    </a:lnTo>
                    <a:lnTo>
                      <a:pt x="60" y="78"/>
                    </a:lnTo>
                    <a:lnTo>
                      <a:pt x="54" y="90"/>
                    </a:lnTo>
                    <a:lnTo>
                      <a:pt x="54" y="126"/>
                    </a:lnTo>
                    <a:lnTo>
                      <a:pt x="60" y="138"/>
                    </a:lnTo>
                    <a:lnTo>
                      <a:pt x="60" y="180"/>
                    </a:lnTo>
                    <a:lnTo>
                      <a:pt x="54" y="192"/>
                    </a:lnTo>
                    <a:lnTo>
                      <a:pt x="54" y="204"/>
                    </a:lnTo>
                    <a:lnTo>
                      <a:pt x="48" y="210"/>
                    </a:lnTo>
                    <a:lnTo>
                      <a:pt x="48" y="216"/>
                    </a:lnTo>
                    <a:lnTo>
                      <a:pt x="24" y="234"/>
                    </a:lnTo>
                    <a:lnTo>
                      <a:pt x="0" y="258"/>
                    </a:lnTo>
                    <a:lnTo>
                      <a:pt x="0" y="300"/>
                    </a:lnTo>
                    <a:lnTo>
                      <a:pt x="12" y="300"/>
                    </a:lnTo>
                    <a:lnTo>
                      <a:pt x="12" y="330"/>
                    </a:lnTo>
                    <a:lnTo>
                      <a:pt x="24" y="330"/>
                    </a:lnTo>
                    <a:lnTo>
                      <a:pt x="42" y="336"/>
                    </a:lnTo>
                    <a:lnTo>
                      <a:pt x="54" y="348"/>
                    </a:lnTo>
                    <a:lnTo>
                      <a:pt x="54" y="390"/>
                    </a:lnTo>
                    <a:lnTo>
                      <a:pt x="60" y="390"/>
                    </a:lnTo>
                    <a:lnTo>
                      <a:pt x="66" y="396"/>
                    </a:lnTo>
                    <a:lnTo>
                      <a:pt x="90" y="408"/>
                    </a:lnTo>
                    <a:lnTo>
                      <a:pt x="96" y="420"/>
                    </a:lnTo>
                    <a:lnTo>
                      <a:pt x="102" y="426"/>
                    </a:lnTo>
                    <a:lnTo>
                      <a:pt x="108" y="450"/>
                    </a:lnTo>
                    <a:lnTo>
                      <a:pt x="114" y="492"/>
                    </a:lnTo>
                    <a:lnTo>
                      <a:pt x="126" y="540"/>
                    </a:lnTo>
                    <a:lnTo>
                      <a:pt x="138" y="570"/>
                    </a:lnTo>
                    <a:lnTo>
                      <a:pt x="144" y="564"/>
                    </a:lnTo>
                    <a:lnTo>
                      <a:pt x="156" y="564"/>
                    </a:lnTo>
                    <a:lnTo>
                      <a:pt x="186" y="534"/>
                    </a:lnTo>
                    <a:lnTo>
                      <a:pt x="186" y="510"/>
                    </a:lnTo>
                    <a:lnTo>
                      <a:pt x="174" y="486"/>
                    </a:lnTo>
                    <a:lnTo>
                      <a:pt x="174" y="468"/>
                    </a:lnTo>
                    <a:lnTo>
                      <a:pt x="192" y="450"/>
                    </a:lnTo>
                    <a:lnTo>
                      <a:pt x="198" y="450"/>
                    </a:lnTo>
                    <a:lnTo>
                      <a:pt x="204" y="438"/>
                    </a:lnTo>
                    <a:lnTo>
                      <a:pt x="210" y="432"/>
                    </a:lnTo>
                    <a:lnTo>
                      <a:pt x="216" y="420"/>
                    </a:lnTo>
                    <a:lnTo>
                      <a:pt x="222" y="414"/>
                    </a:lnTo>
                    <a:lnTo>
                      <a:pt x="234" y="408"/>
                    </a:lnTo>
                    <a:lnTo>
                      <a:pt x="246" y="408"/>
                    </a:lnTo>
                    <a:lnTo>
                      <a:pt x="270" y="396"/>
                    </a:lnTo>
                    <a:lnTo>
                      <a:pt x="276" y="390"/>
                    </a:lnTo>
                    <a:lnTo>
                      <a:pt x="276" y="384"/>
                    </a:lnTo>
                    <a:lnTo>
                      <a:pt x="264" y="372"/>
                    </a:lnTo>
                    <a:lnTo>
                      <a:pt x="258" y="372"/>
                    </a:lnTo>
                    <a:lnTo>
                      <a:pt x="264" y="330"/>
                    </a:lnTo>
                    <a:lnTo>
                      <a:pt x="252" y="330"/>
                    </a:lnTo>
                    <a:lnTo>
                      <a:pt x="240" y="300"/>
                    </a:lnTo>
                    <a:lnTo>
                      <a:pt x="228" y="294"/>
                    </a:lnTo>
                    <a:lnTo>
                      <a:pt x="222" y="306"/>
                    </a:lnTo>
                    <a:lnTo>
                      <a:pt x="216" y="294"/>
                    </a:lnTo>
                    <a:lnTo>
                      <a:pt x="198" y="294"/>
                    </a:lnTo>
                    <a:lnTo>
                      <a:pt x="186" y="288"/>
                    </a:lnTo>
                    <a:lnTo>
                      <a:pt x="180" y="282"/>
                    </a:lnTo>
                    <a:lnTo>
                      <a:pt x="168" y="276"/>
                    </a:lnTo>
                    <a:lnTo>
                      <a:pt x="168" y="246"/>
                    </a:lnTo>
                    <a:lnTo>
                      <a:pt x="174" y="240"/>
                    </a:lnTo>
                    <a:lnTo>
                      <a:pt x="180" y="240"/>
                    </a:lnTo>
                    <a:lnTo>
                      <a:pt x="234" y="186"/>
                    </a:lnTo>
                    <a:lnTo>
                      <a:pt x="240" y="174"/>
                    </a:lnTo>
                    <a:lnTo>
                      <a:pt x="240" y="156"/>
                    </a:lnTo>
                    <a:lnTo>
                      <a:pt x="234" y="144"/>
                    </a:lnTo>
                    <a:lnTo>
                      <a:pt x="216" y="126"/>
                    </a:lnTo>
                    <a:lnTo>
                      <a:pt x="204" y="120"/>
                    </a:lnTo>
                    <a:lnTo>
                      <a:pt x="198" y="120"/>
                    </a:lnTo>
                    <a:lnTo>
                      <a:pt x="198" y="102"/>
                    </a:lnTo>
                    <a:lnTo>
                      <a:pt x="204" y="90"/>
                    </a:lnTo>
                    <a:lnTo>
                      <a:pt x="204" y="78"/>
                    </a:lnTo>
                    <a:lnTo>
                      <a:pt x="210" y="72"/>
                    </a:lnTo>
                    <a:lnTo>
                      <a:pt x="222" y="66"/>
                    </a:lnTo>
                    <a:lnTo>
                      <a:pt x="228" y="60"/>
                    </a:lnTo>
                    <a:lnTo>
                      <a:pt x="234" y="48"/>
                    </a:lnTo>
                    <a:lnTo>
                      <a:pt x="234" y="36"/>
                    </a:lnTo>
                    <a:lnTo>
                      <a:pt x="240" y="30"/>
                    </a:lnTo>
                    <a:lnTo>
                      <a:pt x="240" y="18"/>
                    </a:lnTo>
                    <a:lnTo>
                      <a:pt x="228" y="18"/>
                    </a:lnTo>
                    <a:lnTo>
                      <a:pt x="222" y="30"/>
                    </a:lnTo>
                    <a:lnTo>
                      <a:pt x="210" y="36"/>
                    </a:lnTo>
                    <a:lnTo>
                      <a:pt x="204" y="48"/>
                    </a:lnTo>
                    <a:lnTo>
                      <a:pt x="192" y="60"/>
                    </a:lnTo>
                    <a:lnTo>
                      <a:pt x="186" y="60"/>
                    </a:lnTo>
                    <a:lnTo>
                      <a:pt x="174" y="54"/>
                    </a:lnTo>
                    <a:lnTo>
                      <a:pt x="162" y="42"/>
                    </a:lnTo>
                    <a:lnTo>
                      <a:pt x="174" y="30"/>
                    </a:lnTo>
                    <a:lnTo>
                      <a:pt x="174" y="24"/>
                    </a:lnTo>
                    <a:lnTo>
                      <a:pt x="180" y="12"/>
                    </a:lnTo>
                    <a:lnTo>
                      <a:pt x="168" y="0"/>
                    </a:lnTo>
                    <a:lnTo>
                      <a:pt x="138" y="0"/>
                    </a:lnTo>
                    <a:lnTo>
                      <a:pt x="126" y="6"/>
                    </a:lnTo>
                    <a:lnTo>
                      <a:pt x="108" y="12"/>
                    </a:lnTo>
                    <a:lnTo>
                      <a:pt x="96" y="18"/>
                    </a:lnTo>
                    <a:lnTo>
                      <a:pt x="84" y="30"/>
                    </a:lnTo>
                    <a:lnTo>
                      <a:pt x="84" y="42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87" name="Togo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B075BFDC-290F-8036-F08F-1600C741790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613232" y="3607484"/>
                <a:ext cx="94457" cy="259312"/>
              </a:xfrm>
              <a:custGeom>
                <a:avLst/>
                <a:gdLst>
                  <a:gd name="T0" fmla="*/ 2147483647 w 138"/>
                  <a:gd name="T1" fmla="*/ 2147483647 h 402"/>
                  <a:gd name="T2" fmla="*/ 2147483647 w 138"/>
                  <a:gd name="T3" fmla="*/ 2147483647 h 402"/>
                  <a:gd name="T4" fmla="*/ 2147483647 w 138"/>
                  <a:gd name="T5" fmla="*/ 2147483647 h 402"/>
                  <a:gd name="T6" fmla="*/ 2147483647 w 138"/>
                  <a:gd name="T7" fmla="*/ 2147483647 h 402"/>
                  <a:gd name="T8" fmla="*/ 2147483647 w 138"/>
                  <a:gd name="T9" fmla="*/ 2147483647 h 402"/>
                  <a:gd name="T10" fmla="*/ 2147483647 w 138"/>
                  <a:gd name="T11" fmla="*/ 2147483647 h 402"/>
                  <a:gd name="T12" fmla="*/ 2147483647 w 138"/>
                  <a:gd name="T13" fmla="*/ 2147483647 h 402"/>
                  <a:gd name="T14" fmla="*/ 2147483647 w 138"/>
                  <a:gd name="T15" fmla="*/ 2147483647 h 402"/>
                  <a:gd name="T16" fmla="*/ 2147483647 w 138"/>
                  <a:gd name="T17" fmla="*/ 2147483647 h 402"/>
                  <a:gd name="T18" fmla="*/ 2147483647 w 138"/>
                  <a:gd name="T19" fmla="*/ 2147483647 h 402"/>
                  <a:gd name="T20" fmla="*/ 2147483647 w 138"/>
                  <a:gd name="T21" fmla="*/ 2147483647 h 402"/>
                  <a:gd name="T22" fmla="*/ 2147483647 w 138"/>
                  <a:gd name="T23" fmla="*/ 2147483647 h 402"/>
                  <a:gd name="T24" fmla="*/ 2147483647 w 138"/>
                  <a:gd name="T25" fmla="*/ 2147483647 h 402"/>
                  <a:gd name="T26" fmla="*/ 2147483647 w 138"/>
                  <a:gd name="T27" fmla="*/ 2147483647 h 402"/>
                  <a:gd name="T28" fmla="*/ 2147483647 w 138"/>
                  <a:gd name="T29" fmla="*/ 2147483647 h 402"/>
                  <a:gd name="T30" fmla="*/ 2147483647 w 138"/>
                  <a:gd name="T31" fmla="*/ 2147483647 h 402"/>
                  <a:gd name="T32" fmla="*/ 2147483647 w 138"/>
                  <a:gd name="T33" fmla="*/ 0 h 402"/>
                  <a:gd name="T34" fmla="*/ 2147483647 w 138"/>
                  <a:gd name="T35" fmla="*/ 0 h 402"/>
                  <a:gd name="T36" fmla="*/ 2147483647 w 138"/>
                  <a:gd name="T37" fmla="*/ 2147483647 h 402"/>
                  <a:gd name="T38" fmla="*/ 0 w 138"/>
                  <a:gd name="T39" fmla="*/ 2147483647 h 402"/>
                  <a:gd name="T40" fmla="*/ 2147483647 w 138"/>
                  <a:gd name="T41" fmla="*/ 2147483647 h 402"/>
                  <a:gd name="T42" fmla="*/ 2147483647 w 138"/>
                  <a:gd name="T43" fmla="*/ 2147483647 h 402"/>
                  <a:gd name="T44" fmla="*/ 2147483647 w 138"/>
                  <a:gd name="T45" fmla="*/ 2147483647 h 402"/>
                  <a:gd name="T46" fmla="*/ 2147483647 w 138"/>
                  <a:gd name="T47" fmla="*/ 2147483647 h 402"/>
                  <a:gd name="T48" fmla="*/ 2147483647 w 138"/>
                  <a:gd name="T49" fmla="*/ 2147483647 h 402"/>
                  <a:gd name="T50" fmla="*/ 2147483647 w 138"/>
                  <a:gd name="T51" fmla="*/ 2147483647 h 402"/>
                  <a:gd name="T52" fmla="*/ 2147483647 w 138"/>
                  <a:gd name="T53" fmla="*/ 2147483647 h 402"/>
                  <a:gd name="T54" fmla="*/ 2147483647 w 138"/>
                  <a:gd name="T55" fmla="*/ 2147483647 h 402"/>
                  <a:gd name="T56" fmla="*/ 2147483647 w 138"/>
                  <a:gd name="T57" fmla="*/ 2147483647 h 402"/>
                  <a:gd name="T58" fmla="*/ 2147483647 w 138"/>
                  <a:gd name="T59" fmla="*/ 2147483647 h 402"/>
                  <a:gd name="T60" fmla="*/ 2147483647 w 138"/>
                  <a:gd name="T61" fmla="*/ 2147483647 h 402"/>
                  <a:gd name="T62" fmla="*/ 2147483647 w 138"/>
                  <a:gd name="T63" fmla="*/ 2147483647 h 402"/>
                  <a:gd name="T64" fmla="*/ 2147483647 w 138"/>
                  <a:gd name="T65" fmla="*/ 2147483647 h 402"/>
                  <a:gd name="T66" fmla="*/ 2147483647 w 138"/>
                  <a:gd name="T67" fmla="*/ 2147483647 h 402"/>
                  <a:gd name="T68" fmla="*/ 2147483647 w 138"/>
                  <a:gd name="T69" fmla="*/ 2147483647 h 402"/>
                  <a:gd name="T70" fmla="*/ 2147483647 w 138"/>
                  <a:gd name="T71" fmla="*/ 2147483647 h 402"/>
                  <a:gd name="T72" fmla="*/ 2147483647 w 138"/>
                  <a:gd name="T73" fmla="*/ 2147483647 h 402"/>
                  <a:gd name="T74" fmla="*/ 2147483647 w 138"/>
                  <a:gd name="T75" fmla="*/ 2147483647 h 402"/>
                  <a:gd name="T76" fmla="*/ 2147483647 w 138"/>
                  <a:gd name="T77" fmla="*/ 2147483647 h 402"/>
                  <a:gd name="T78" fmla="*/ 2147483647 w 138"/>
                  <a:gd name="T79" fmla="*/ 2147483647 h 402"/>
                  <a:gd name="T80" fmla="*/ 2147483647 w 138"/>
                  <a:gd name="T81" fmla="*/ 2147483647 h 402"/>
                  <a:gd name="T82" fmla="*/ 2147483647 w 138"/>
                  <a:gd name="T83" fmla="*/ 2147483647 h 402"/>
                  <a:gd name="T84" fmla="*/ 2147483647 w 138"/>
                  <a:gd name="T85" fmla="*/ 2147483647 h 402"/>
                  <a:gd name="T86" fmla="*/ 2147483647 w 138"/>
                  <a:gd name="T87" fmla="*/ 2147483647 h 402"/>
                  <a:gd name="T88" fmla="*/ 2147483647 w 138"/>
                  <a:gd name="T89" fmla="*/ 2147483647 h 402"/>
                  <a:gd name="T90" fmla="*/ 2147483647 w 138"/>
                  <a:gd name="T91" fmla="*/ 2147483647 h 402"/>
                  <a:gd name="T92" fmla="*/ 2147483647 w 138"/>
                  <a:gd name="T93" fmla="*/ 2147483647 h 402"/>
                  <a:gd name="T94" fmla="*/ 2147483647 w 138"/>
                  <a:gd name="T95" fmla="*/ 2147483647 h 402"/>
                  <a:gd name="T96" fmla="*/ 2147483647 w 138"/>
                  <a:gd name="T97" fmla="*/ 2147483647 h 402"/>
                  <a:gd name="T98" fmla="*/ 2147483647 w 138"/>
                  <a:gd name="T99" fmla="*/ 2147483647 h 402"/>
                  <a:gd name="T100" fmla="*/ 2147483647 w 138"/>
                  <a:gd name="T101" fmla="*/ 2147483647 h 402"/>
                  <a:gd name="T102" fmla="*/ 2147483647 w 138"/>
                  <a:gd name="T103" fmla="*/ 2147483647 h 402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138"/>
                  <a:gd name="T157" fmla="*/ 0 h 402"/>
                  <a:gd name="T158" fmla="*/ 138 w 138"/>
                  <a:gd name="T159" fmla="*/ 402 h 402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138" h="402">
                    <a:moveTo>
                      <a:pt x="126" y="354"/>
                    </a:moveTo>
                    <a:lnTo>
                      <a:pt x="120" y="288"/>
                    </a:lnTo>
                    <a:lnTo>
                      <a:pt x="132" y="282"/>
                    </a:lnTo>
                    <a:lnTo>
                      <a:pt x="120" y="270"/>
                    </a:lnTo>
                    <a:lnTo>
                      <a:pt x="120" y="210"/>
                    </a:lnTo>
                    <a:lnTo>
                      <a:pt x="132" y="198"/>
                    </a:lnTo>
                    <a:lnTo>
                      <a:pt x="126" y="186"/>
                    </a:lnTo>
                    <a:lnTo>
                      <a:pt x="126" y="156"/>
                    </a:lnTo>
                    <a:lnTo>
                      <a:pt x="120" y="144"/>
                    </a:lnTo>
                    <a:lnTo>
                      <a:pt x="108" y="132"/>
                    </a:lnTo>
                    <a:lnTo>
                      <a:pt x="108" y="90"/>
                    </a:lnTo>
                    <a:lnTo>
                      <a:pt x="78" y="60"/>
                    </a:lnTo>
                    <a:lnTo>
                      <a:pt x="66" y="54"/>
                    </a:lnTo>
                    <a:lnTo>
                      <a:pt x="66" y="24"/>
                    </a:lnTo>
                    <a:lnTo>
                      <a:pt x="72" y="6"/>
                    </a:lnTo>
                    <a:lnTo>
                      <a:pt x="54" y="6"/>
                    </a:lnTo>
                    <a:lnTo>
                      <a:pt x="30" y="0"/>
                    </a:lnTo>
                    <a:lnTo>
                      <a:pt x="12" y="0"/>
                    </a:lnTo>
                    <a:lnTo>
                      <a:pt x="12" y="18"/>
                    </a:lnTo>
                    <a:lnTo>
                      <a:pt x="0" y="30"/>
                    </a:lnTo>
                    <a:lnTo>
                      <a:pt x="36" y="54"/>
                    </a:lnTo>
                    <a:lnTo>
                      <a:pt x="24" y="132"/>
                    </a:lnTo>
                    <a:lnTo>
                      <a:pt x="36" y="120"/>
                    </a:lnTo>
                    <a:lnTo>
                      <a:pt x="42" y="120"/>
                    </a:lnTo>
                    <a:lnTo>
                      <a:pt x="48" y="126"/>
                    </a:lnTo>
                    <a:lnTo>
                      <a:pt x="48" y="150"/>
                    </a:lnTo>
                    <a:lnTo>
                      <a:pt x="42" y="162"/>
                    </a:lnTo>
                    <a:lnTo>
                      <a:pt x="54" y="174"/>
                    </a:lnTo>
                    <a:lnTo>
                      <a:pt x="54" y="180"/>
                    </a:lnTo>
                    <a:lnTo>
                      <a:pt x="48" y="180"/>
                    </a:lnTo>
                    <a:lnTo>
                      <a:pt x="36" y="192"/>
                    </a:lnTo>
                    <a:lnTo>
                      <a:pt x="42" y="198"/>
                    </a:lnTo>
                    <a:lnTo>
                      <a:pt x="54" y="204"/>
                    </a:lnTo>
                    <a:lnTo>
                      <a:pt x="60" y="210"/>
                    </a:lnTo>
                    <a:lnTo>
                      <a:pt x="60" y="222"/>
                    </a:lnTo>
                    <a:lnTo>
                      <a:pt x="54" y="228"/>
                    </a:lnTo>
                    <a:lnTo>
                      <a:pt x="54" y="270"/>
                    </a:lnTo>
                    <a:lnTo>
                      <a:pt x="48" y="276"/>
                    </a:lnTo>
                    <a:lnTo>
                      <a:pt x="48" y="294"/>
                    </a:lnTo>
                    <a:lnTo>
                      <a:pt x="54" y="294"/>
                    </a:lnTo>
                    <a:lnTo>
                      <a:pt x="60" y="300"/>
                    </a:lnTo>
                    <a:lnTo>
                      <a:pt x="60" y="312"/>
                    </a:lnTo>
                    <a:lnTo>
                      <a:pt x="54" y="324"/>
                    </a:lnTo>
                    <a:lnTo>
                      <a:pt x="54" y="336"/>
                    </a:lnTo>
                    <a:lnTo>
                      <a:pt x="66" y="378"/>
                    </a:lnTo>
                    <a:lnTo>
                      <a:pt x="96" y="402"/>
                    </a:lnTo>
                    <a:lnTo>
                      <a:pt x="108" y="396"/>
                    </a:lnTo>
                    <a:lnTo>
                      <a:pt x="120" y="384"/>
                    </a:lnTo>
                    <a:lnTo>
                      <a:pt x="138" y="384"/>
                    </a:lnTo>
                    <a:lnTo>
                      <a:pt x="138" y="372"/>
                    </a:lnTo>
                    <a:lnTo>
                      <a:pt x="126" y="360"/>
                    </a:lnTo>
                    <a:lnTo>
                      <a:pt x="126" y="354"/>
                    </a:lnTo>
                    <a:close/>
                  </a:path>
                </a:pathLst>
              </a:custGeom>
              <a:solidFill>
                <a:srgbClr val="ADECF9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88" name="Thailand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DAD8CC65-32C5-A110-C748-3BDE566B54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212781" y="3121594"/>
                <a:ext cx="414565" cy="765342"/>
              </a:xfrm>
              <a:custGeom>
                <a:avLst/>
                <a:gdLst>
                  <a:gd name="T0" fmla="*/ 2147483647 w 618"/>
                  <a:gd name="T1" fmla="*/ 2147483647 h 1188"/>
                  <a:gd name="T2" fmla="*/ 2147483647 w 618"/>
                  <a:gd name="T3" fmla="*/ 2147483647 h 1188"/>
                  <a:gd name="T4" fmla="*/ 2147483647 w 618"/>
                  <a:gd name="T5" fmla="*/ 2147483647 h 1188"/>
                  <a:gd name="T6" fmla="*/ 2147483647 w 618"/>
                  <a:gd name="T7" fmla="*/ 2147483647 h 1188"/>
                  <a:gd name="T8" fmla="*/ 2147483647 w 618"/>
                  <a:gd name="T9" fmla="*/ 2147483647 h 1188"/>
                  <a:gd name="T10" fmla="*/ 2147483647 w 618"/>
                  <a:gd name="T11" fmla="*/ 2147483647 h 1188"/>
                  <a:gd name="T12" fmla="*/ 2147483647 w 618"/>
                  <a:gd name="T13" fmla="*/ 2147483647 h 1188"/>
                  <a:gd name="T14" fmla="*/ 2147483647 w 618"/>
                  <a:gd name="T15" fmla="*/ 2147483647 h 1188"/>
                  <a:gd name="T16" fmla="*/ 2147483647 w 618"/>
                  <a:gd name="T17" fmla="*/ 2147483647 h 1188"/>
                  <a:gd name="T18" fmla="*/ 2147483647 w 618"/>
                  <a:gd name="T19" fmla="*/ 2147483647 h 1188"/>
                  <a:gd name="T20" fmla="*/ 2147483647 w 618"/>
                  <a:gd name="T21" fmla="*/ 2147483647 h 1188"/>
                  <a:gd name="T22" fmla="*/ 2147483647 w 618"/>
                  <a:gd name="T23" fmla="*/ 2147483647 h 1188"/>
                  <a:gd name="T24" fmla="*/ 2147483647 w 618"/>
                  <a:gd name="T25" fmla="*/ 0 h 1188"/>
                  <a:gd name="T26" fmla="*/ 2147483647 w 618"/>
                  <a:gd name="T27" fmla="*/ 2147483647 h 1188"/>
                  <a:gd name="T28" fmla="*/ 2147483647 w 618"/>
                  <a:gd name="T29" fmla="*/ 2147483647 h 1188"/>
                  <a:gd name="T30" fmla="*/ 2147483647 w 618"/>
                  <a:gd name="T31" fmla="*/ 2147483647 h 1188"/>
                  <a:gd name="T32" fmla="*/ 0 w 618"/>
                  <a:gd name="T33" fmla="*/ 2147483647 h 1188"/>
                  <a:gd name="T34" fmla="*/ 2147483647 w 618"/>
                  <a:gd name="T35" fmla="*/ 2147483647 h 1188"/>
                  <a:gd name="T36" fmla="*/ 2147483647 w 618"/>
                  <a:gd name="T37" fmla="*/ 2147483647 h 1188"/>
                  <a:gd name="T38" fmla="*/ 2147483647 w 618"/>
                  <a:gd name="T39" fmla="*/ 2147483647 h 1188"/>
                  <a:gd name="T40" fmla="*/ 2147483647 w 618"/>
                  <a:gd name="T41" fmla="*/ 2147483647 h 1188"/>
                  <a:gd name="T42" fmla="*/ 2147483647 w 618"/>
                  <a:gd name="T43" fmla="*/ 2147483647 h 1188"/>
                  <a:gd name="T44" fmla="*/ 2147483647 w 618"/>
                  <a:gd name="T45" fmla="*/ 2147483647 h 1188"/>
                  <a:gd name="T46" fmla="*/ 2147483647 w 618"/>
                  <a:gd name="T47" fmla="*/ 2147483647 h 1188"/>
                  <a:gd name="T48" fmla="*/ 2147483647 w 618"/>
                  <a:gd name="T49" fmla="*/ 2147483647 h 1188"/>
                  <a:gd name="T50" fmla="*/ 2147483647 w 618"/>
                  <a:gd name="T51" fmla="*/ 2147483647 h 1188"/>
                  <a:gd name="T52" fmla="*/ 2147483647 w 618"/>
                  <a:gd name="T53" fmla="*/ 2147483647 h 1188"/>
                  <a:gd name="T54" fmla="*/ 2147483647 w 618"/>
                  <a:gd name="T55" fmla="*/ 2147483647 h 1188"/>
                  <a:gd name="T56" fmla="*/ 2147483647 w 618"/>
                  <a:gd name="T57" fmla="*/ 2147483647 h 1188"/>
                  <a:gd name="T58" fmla="*/ 2147483647 w 618"/>
                  <a:gd name="T59" fmla="*/ 2147483647 h 1188"/>
                  <a:gd name="T60" fmla="*/ 2147483647 w 618"/>
                  <a:gd name="T61" fmla="*/ 2147483647 h 1188"/>
                  <a:gd name="T62" fmla="*/ 2147483647 w 618"/>
                  <a:gd name="T63" fmla="*/ 2147483647 h 1188"/>
                  <a:gd name="T64" fmla="*/ 2147483647 w 618"/>
                  <a:gd name="T65" fmla="*/ 2147483647 h 1188"/>
                  <a:gd name="T66" fmla="*/ 2147483647 w 618"/>
                  <a:gd name="T67" fmla="*/ 2147483647 h 1188"/>
                  <a:gd name="T68" fmla="*/ 2147483647 w 618"/>
                  <a:gd name="T69" fmla="*/ 2147483647 h 1188"/>
                  <a:gd name="T70" fmla="*/ 2147483647 w 618"/>
                  <a:gd name="T71" fmla="*/ 2147483647 h 1188"/>
                  <a:gd name="T72" fmla="*/ 2147483647 w 618"/>
                  <a:gd name="T73" fmla="*/ 2147483647 h 1188"/>
                  <a:gd name="T74" fmla="*/ 2147483647 w 618"/>
                  <a:gd name="T75" fmla="*/ 2147483647 h 1188"/>
                  <a:gd name="T76" fmla="*/ 2147483647 w 618"/>
                  <a:gd name="T77" fmla="*/ 2147483647 h 1188"/>
                  <a:gd name="T78" fmla="*/ 2147483647 w 618"/>
                  <a:gd name="T79" fmla="*/ 2147483647 h 1188"/>
                  <a:gd name="T80" fmla="*/ 2147483647 w 618"/>
                  <a:gd name="T81" fmla="*/ 2147483647 h 1188"/>
                  <a:gd name="T82" fmla="*/ 2147483647 w 618"/>
                  <a:gd name="T83" fmla="*/ 2147483647 h 1188"/>
                  <a:gd name="T84" fmla="*/ 2147483647 w 618"/>
                  <a:gd name="T85" fmla="*/ 2147483647 h 1188"/>
                  <a:gd name="T86" fmla="*/ 2147483647 w 618"/>
                  <a:gd name="T87" fmla="*/ 2147483647 h 1188"/>
                  <a:gd name="T88" fmla="*/ 2147483647 w 618"/>
                  <a:gd name="T89" fmla="*/ 2147483647 h 1188"/>
                  <a:gd name="T90" fmla="*/ 2147483647 w 618"/>
                  <a:gd name="T91" fmla="*/ 2147483647 h 1188"/>
                  <a:gd name="T92" fmla="*/ 2147483647 w 618"/>
                  <a:gd name="T93" fmla="*/ 2147483647 h 1188"/>
                  <a:gd name="T94" fmla="*/ 2147483647 w 618"/>
                  <a:gd name="T95" fmla="*/ 2147483647 h 1188"/>
                  <a:gd name="T96" fmla="*/ 2147483647 w 618"/>
                  <a:gd name="T97" fmla="*/ 2147483647 h 1188"/>
                  <a:gd name="T98" fmla="*/ 2147483647 w 618"/>
                  <a:gd name="T99" fmla="*/ 2147483647 h 1188"/>
                  <a:gd name="T100" fmla="*/ 2147483647 w 618"/>
                  <a:gd name="T101" fmla="*/ 2147483647 h 1188"/>
                  <a:gd name="T102" fmla="*/ 2147483647 w 618"/>
                  <a:gd name="T103" fmla="*/ 2147483647 h 1188"/>
                  <a:gd name="T104" fmla="*/ 2147483647 w 618"/>
                  <a:gd name="T105" fmla="*/ 2147483647 h 1188"/>
                  <a:gd name="T106" fmla="*/ 2147483647 w 618"/>
                  <a:gd name="T107" fmla="*/ 2147483647 h 1188"/>
                  <a:gd name="T108" fmla="*/ 2147483647 w 618"/>
                  <a:gd name="T109" fmla="*/ 2147483647 h 1188"/>
                  <a:gd name="T110" fmla="*/ 2147483647 w 618"/>
                  <a:gd name="T111" fmla="*/ 2147483647 h 1188"/>
                  <a:gd name="T112" fmla="*/ 2147483647 w 618"/>
                  <a:gd name="T113" fmla="*/ 2147483647 h 1188"/>
                  <a:gd name="T114" fmla="*/ 2147483647 w 618"/>
                  <a:gd name="T115" fmla="*/ 2147483647 h 1188"/>
                  <a:gd name="T116" fmla="*/ 2147483647 w 618"/>
                  <a:gd name="T117" fmla="*/ 2147483647 h 118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618"/>
                  <a:gd name="T178" fmla="*/ 0 h 1188"/>
                  <a:gd name="T179" fmla="*/ 618 w 618"/>
                  <a:gd name="T180" fmla="*/ 1188 h 118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618" h="1188">
                    <a:moveTo>
                      <a:pt x="588" y="426"/>
                    </a:moveTo>
                    <a:lnTo>
                      <a:pt x="588" y="420"/>
                    </a:lnTo>
                    <a:lnTo>
                      <a:pt x="594" y="414"/>
                    </a:lnTo>
                    <a:lnTo>
                      <a:pt x="606" y="390"/>
                    </a:lnTo>
                    <a:lnTo>
                      <a:pt x="594" y="378"/>
                    </a:lnTo>
                    <a:lnTo>
                      <a:pt x="594" y="372"/>
                    </a:lnTo>
                    <a:lnTo>
                      <a:pt x="588" y="378"/>
                    </a:lnTo>
                    <a:lnTo>
                      <a:pt x="588" y="366"/>
                    </a:lnTo>
                    <a:lnTo>
                      <a:pt x="582" y="360"/>
                    </a:lnTo>
                    <a:lnTo>
                      <a:pt x="582" y="354"/>
                    </a:lnTo>
                    <a:lnTo>
                      <a:pt x="546" y="318"/>
                    </a:lnTo>
                    <a:lnTo>
                      <a:pt x="534" y="294"/>
                    </a:lnTo>
                    <a:lnTo>
                      <a:pt x="534" y="282"/>
                    </a:lnTo>
                    <a:lnTo>
                      <a:pt x="528" y="240"/>
                    </a:lnTo>
                    <a:lnTo>
                      <a:pt x="510" y="222"/>
                    </a:lnTo>
                    <a:lnTo>
                      <a:pt x="498" y="216"/>
                    </a:lnTo>
                    <a:lnTo>
                      <a:pt x="480" y="204"/>
                    </a:lnTo>
                    <a:lnTo>
                      <a:pt x="468" y="192"/>
                    </a:lnTo>
                    <a:lnTo>
                      <a:pt x="468" y="180"/>
                    </a:lnTo>
                    <a:lnTo>
                      <a:pt x="462" y="174"/>
                    </a:lnTo>
                    <a:lnTo>
                      <a:pt x="438" y="174"/>
                    </a:lnTo>
                    <a:lnTo>
                      <a:pt x="426" y="168"/>
                    </a:lnTo>
                    <a:lnTo>
                      <a:pt x="420" y="162"/>
                    </a:lnTo>
                    <a:lnTo>
                      <a:pt x="402" y="162"/>
                    </a:lnTo>
                    <a:lnTo>
                      <a:pt x="396" y="168"/>
                    </a:lnTo>
                    <a:lnTo>
                      <a:pt x="396" y="180"/>
                    </a:lnTo>
                    <a:lnTo>
                      <a:pt x="378" y="198"/>
                    </a:lnTo>
                    <a:lnTo>
                      <a:pt x="360" y="198"/>
                    </a:lnTo>
                    <a:lnTo>
                      <a:pt x="336" y="186"/>
                    </a:lnTo>
                    <a:lnTo>
                      <a:pt x="330" y="180"/>
                    </a:lnTo>
                    <a:lnTo>
                      <a:pt x="318" y="180"/>
                    </a:lnTo>
                    <a:lnTo>
                      <a:pt x="312" y="186"/>
                    </a:lnTo>
                    <a:lnTo>
                      <a:pt x="306" y="198"/>
                    </a:lnTo>
                    <a:lnTo>
                      <a:pt x="294" y="210"/>
                    </a:lnTo>
                    <a:lnTo>
                      <a:pt x="294" y="216"/>
                    </a:lnTo>
                    <a:lnTo>
                      <a:pt x="288" y="222"/>
                    </a:lnTo>
                    <a:lnTo>
                      <a:pt x="264" y="234"/>
                    </a:lnTo>
                    <a:lnTo>
                      <a:pt x="246" y="234"/>
                    </a:lnTo>
                    <a:lnTo>
                      <a:pt x="246" y="222"/>
                    </a:lnTo>
                    <a:lnTo>
                      <a:pt x="270" y="174"/>
                    </a:lnTo>
                    <a:lnTo>
                      <a:pt x="270" y="162"/>
                    </a:lnTo>
                    <a:lnTo>
                      <a:pt x="264" y="156"/>
                    </a:lnTo>
                    <a:lnTo>
                      <a:pt x="252" y="156"/>
                    </a:lnTo>
                    <a:lnTo>
                      <a:pt x="264" y="144"/>
                    </a:lnTo>
                    <a:lnTo>
                      <a:pt x="270" y="132"/>
                    </a:lnTo>
                    <a:lnTo>
                      <a:pt x="270" y="120"/>
                    </a:lnTo>
                    <a:lnTo>
                      <a:pt x="264" y="108"/>
                    </a:lnTo>
                    <a:lnTo>
                      <a:pt x="258" y="102"/>
                    </a:lnTo>
                    <a:lnTo>
                      <a:pt x="264" y="96"/>
                    </a:lnTo>
                    <a:lnTo>
                      <a:pt x="264" y="66"/>
                    </a:lnTo>
                    <a:lnTo>
                      <a:pt x="252" y="60"/>
                    </a:lnTo>
                    <a:lnTo>
                      <a:pt x="246" y="60"/>
                    </a:lnTo>
                    <a:lnTo>
                      <a:pt x="240" y="66"/>
                    </a:lnTo>
                    <a:lnTo>
                      <a:pt x="228" y="66"/>
                    </a:lnTo>
                    <a:lnTo>
                      <a:pt x="228" y="78"/>
                    </a:lnTo>
                    <a:lnTo>
                      <a:pt x="210" y="78"/>
                    </a:lnTo>
                    <a:lnTo>
                      <a:pt x="204" y="72"/>
                    </a:lnTo>
                    <a:lnTo>
                      <a:pt x="198" y="60"/>
                    </a:lnTo>
                    <a:lnTo>
                      <a:pt x="198" y="36"/>
                    </a:lnTo>
                    <a:lnTo>
                      <a:pt x="204" y="30"/>
                    </a:lnTo>
                    <a:lnTo>
                      <a:pt x="204" y="18"/>
                    </a:lnTo>
                    <a:lnTo>
                      <a:pt x="198" y="12"/>
                    </a:lnTo>
                    <a:lnTo>
                      <a:pt x="186" y="12"/>
                    </a:lnTo>
                    <a:lnTo>
                      <a:pt x="174" y="6"/>
                    </a:lnTo>
                    <a:lnTo>
                      <a:pt x="168" y="0"/>
                    </a:lnTo>
                    <a:lnTo>
                      <a:pt x="138" y="0"/>
                    </a:lnTo>
                    <a:lnTo>
                      <a:pt x="132" y="6"/>
                    </a:lnTo>
                    <a:lnTo>
                      <a:pt x="126" y="6"/>
                    </a:lnTo>
                    <a:lnTo>
                      <a:pt x="120" y="30"/>
                    </a:lnTo>
                    <a:lnTo>
                      <a:pt x="96" y="30"/>
                    </a:lnTo>
                    <a:lnTo>
                      <a:pt x="96" y="36"/>
                    </a:lnTo>
                    <a:lnTo>
                      <a:pt x="90" y="42"/>
                    </a:lnTo>
                    <a:lnTo>
                      <a:pt x="84" y="54"/>
                    </a:lnTo>
                    <a:lnTo>
                      <a:pt x="78" y="60"/>
                    </a:lnTo>
                    <a:lnTo>
                      <a:pt x="66" y="60"/>
                    </a:lnTo>
                    <a:lnTo>
                      <a:pt x="54" y="54"/>
                    </a:lnTo>
                    <a:lnTo>
                      <a:pt x="24" y="54"/>
                    </a:lnTo>
                    <a:lnTo>
                      <a:pt x="24" y="102"/>
                    </a:lnTo>
                    <a:lnTo>
                      <a:pt x="18" y="108"/>
                    </a:lnTo>
                    <a:lnTo>
                      <a:pt x="12" y="108"/>
                    </a:lnTo>
                    <a:lnTo>
                      <a:pt x="6" y="114"/>
                    </a:lnTo>
                    <a:lnTo>
                      <a:pt x="6" y="120"/>
                    </a:lnTo>
                    <a:lnTo>
                      <a:pt x="24" y="138"/>
                    </a:lnTo>
                    <a:lnTo>
                      <a:pt x="24" y="156"/>
                    </a:lnTo>
                    <a:lnTo>
                      <a:pt x="0" y="156"/>
                    </a:lnTo>
                    <a:lnTo>
                      <a:pt x="0" y="162"/>
                    </a:lnTo>
                    <a:lnTo>
                      <a:pt x="24" y="186"/>
                    </a:lnTo>
                    <a:lnTo>
                      <a:pt x="36" y="192"/>
                    </a:lnTo>
                    <a:lnTo>
                      <a:pt x="30" y="216"/>
                    </a:lnTo>
                    <a:lnTo>
                      <a:pt x="36" y="216"/>
                    </a:lnTo>
                    <a:lnTo>
                      <a:pt x="36" y="222"/>
                    </a:lnTo>
                    <a:lnTo>
                      <a:pt x="42" y="234"/>
                    </a:lnTo>
                    <a:lnTo>
                      <a:pt x="60" y="252"/>
                    </a:lnTo>
                    <a:lnTo>
                      <a:pt x="72" y="258"/>
                    </a:lnTo>
                    <a:lnTo>
                      <a:pt x="84" y="270"/>
                    </a:lnTo>
                    <a:lnTo>
                      <a:pt x="96" y="276"/>
                    </a:lnTo>
                    <a:lnTo>
                      <a:pt x="102" y="282"/>
                    </a:lnTo>
                    <a:lnTo>
                      <a:pt x="102" y="288"/>
                    </a:lnTo>
                    <a:lnTo>
                      <a:pt x="96" y="288"/>
                    </a:lnTo>
                    <a:lnTo>
                      <a:pt x="96" y="306"/>
                    </a:lnTo>
                    <a:lnTo>
                      <a:pt x="102" y="318"/>
                    </a:lnTo>
                    <a:lnTo>
                      <a:pt x="108" y="324"/>
                    </a:lnTo>
                    <a:lnTo>
                      <a:pt x="114" y="324"/>
                    </a:lnTo>
                    <a:lnTo>
                      <a:pt x="120" y="318"/>
                    </a:lnTo>
                    <a:lnTo>
                      <a:pt x="126" y="324"/>
                    </a:lnTo>
                    <a:lnTo>
                      <a:pt x="126" y="342"/>
                    </a:lnTo>
                    <a:lnTo>
                      <a:pt x="120" y="348"/>
                    </a:lnTo>
                    <a:lnTo>
                      <a:pt x="108" y="348"/>
                    </a:lnTo>
                    <a:lnTo>
                      <a:pt x="114" y="360"/>
                    </a:lnTo>
                    <a:lnTo>
                      <a:pt x="114" y="384"/>
                    </a:lnTo>
                    <a:lnTo>
                      <a:pt x="108" y="396"/>
                    </a:lnTo>
                    <a:lnTo>
                      <a:pt x="102" y="402"/>
                    </a:lnTo>
                    <a:lnTo>
                      <a:pt x="84" y="438"/>
                    </a:lnTo>
                    <a:lnTo>
                      <a:pt x="90" y="444"/>
                    </a:lnTo>
                    <a:lnTo>
                      <a:pt x="90" y="450"/>
                    </a:lnTo>
                    <a:lnTo>
                      <a:pt x="96" y="456"/>
                    </a:lnTo>
                    <a:lnTo>
                      <a:pt x="102" y="468"/>
                    </a:lnTo>
                    <a:lnTo>
                      <a:pt x="108" y="474"/>
                    </a:lnTo>
                    <a:lnTo>
                      <a:pt x="114" y="486"/>
                    </a:lnTo>
                    <a:lnTo>
                      <a:pt x="156" y="528"/>
                    </a:lnTo>
                    <a:lnTo>
                      <a:pt x="162" y="540"/>
                    </a:lnTo>
                    <a:lnTo>
                      <a:pt x="162" y="570"/>
                    </a:lnTo>
                    <a:lnTo>
                      <a:pt x="168" y="588"/>
                    </a:lnTo>
                    <a:lnTo>
                      <a:pt x="168" y="612"/>
                    </a:lnTo>
                    <a:lnTo>
                      <a:pt x="192" y="636"/>
                    </a:lnTo>
                    <a:lnTo>
                      <a:pt x="192" y="660"/>
                    </a:lnTo>
                    <a:lnTo>
                      <a:pt x="198" y="672"/>
                    </a:lnTo>
                    <a:lnTo>
                      <a:pt x="198" y="702"/>
                    </a:lnTo>
                    <a:lnTo>
                      <a:pt x="192" y="714"/>
                    </a:lnTo>
                    <a:lnTo>
                      <a:pt x="192" y="732"/>
                    </a:lnTo>
                    <a:lnTo>
                      <a:pt x="174" y="768"/>
                    </a:lnTo>
                    <a:lnTo>
                      <a:pt x="156" y="786"/>
                    </a:lnTo>
                    <a:lnTo>
                      <a:pt x="156" y="798"/>
                    </a:lnTo>
                    <a:lnTo>
                      <a:pt x="162" y="804"/>
                    </a:lnTo>
                    <a:lnTo>
                      <a:pt x="162" y="816"/>
                    </a:lnTo>
                    <a:lnTo>
                      <a:pt x="156" y="828"/>
                    </a:lnTo>
                    <a:lnTo>
                      <a:pt x="150" y="834"/>
                    </a:lnTo>
                    <a:lnTo>
                      <a:pt x="144" y="846"/>
                    </a:lnTo>
                    <a:lnTo>
                      <a:pt x="144" y="852"/>
                    </a:lnTo>
                    <a:lnTo>
                      <a:pt x="138" y="858"/>
                    </a:lnTo>
                    <a:lnTo>
                      <a:pt x="132" y="876"/>
                    </a:lnTo>
                    <a:lnTo>
                      <a:pt x="126" y="888"/>
                    </a:lnTo>
                    <a:lnTo>
                      <a:pt x="126" y="906"/>
                    </a:lnTo>
                    <a:lnTo>
                      <a:pt x="120" y="918"/>
                    </a:lnTo>
                    <a:lnTo>
                      <a:pt x="120" y="966"/>
                    </a:lnTo>
                    <a:lnTo>
                      <a:pt x="126" y="978"/>
                    </a:lnTo>
                    <a:lnTo>
                      <a:pt x="126" y="1008"/>
                    </a:lnTo>
                    <a:lnTo>
                      <a:pt x="132" y="1014"/>
                    </a:lnTo>
                    <a:lnTo>
                      <a:pt x="132" y="1020"/>
                    </a:lnTo>
                    <a:lnTo>
                      <a:pt x="138" y="1020"/>
                    </a:lnTo>
                    <a:lnTo>
                      <a:pt x="138" y="1002"/>
                    </a:lnTo>
                    <a:lnTo>
                      <a:pt x="144" y="990"/>
                    </a:lnTo>
                    <a:lnTo>
                      <a:pt x="144" y="978"/>
                    </a:lnTo>
                    <a:lnTo>
                      <a:pt x="150" y="972"/>
                    </a:lnTo>
                    <a:lnTo>
                      <a:pt x="150" y="996"/>
                    </a:lnTo>
                    <a:lnTo>
                      <a:pt x="162" y="996"/>
                    </a:lnTo>
                    <a:lnTo>
                      <a:pt x="186" y="1020"/>
                    </a:lnTo>
                    <a:lnTo>
                      <a:pt x="192" y="1032"/>
                    </a:lnTo>
                    <a:lnTo>
                      <a:pt x="198" y="1038"/>
                    </a:lnTo>
                    <a:lnTo>
                      <a:pt x="198" y="1044"/>
                    </a:lnTo>
                    <a:lnTo>
                      <a:pt x="228" y="1074"/>
                    </a:lnTo>
                    <a:lnTo>
                      <a:pt x="228" y="1098"/>
                    </a:lnTo>
                    <a:lnTo>
                      <a:pt x="234" y="1110"/>
                    </a:lnTo>
                    <a:lnTo>
                      <a:pt x="246" y="1128"/>
                    </a:lnTo>
                    <a:lnTo>
                      <a:pt x="264" y="1146"/>
                    </a:lnTo>
                    <a:lnTo>
                      <a:pt x="270" y="1140"/>
                    </a:lnTo>
                    <a:lnTo>
                      <a:pt x="276" y="1128"/>
                    </a:lnTo>
                    <a:lnTo>
                      <a:pt x="270" y="1122"/>
                    </a:lnTo>
                    <a:lnTo>
                      <a:pt x="270" y="1110"/>
                    </a:lnTo>
                    <a:lnTo>
                      <a:pt x="276" y="1104"/>
                    </a:lnTo>
                    <a:lnTo>
                      <a:pt x="288" y="1104"/>
                    </a:lnTo>
                    <a:lnTo>
                      <a:pt x="294" y="1116"/>
                    </a:lnTo>
                    <a:lnTo>
                      <a:pt x="294" y="1122"/>
                    </a:lnTo>
                    <a:lnTo>
                      <a:pt x="312" y="1122"/>
                    </a:lnTo>
                    <a:lnTo>
                      <a:pt x="324" y="1128"/>
                    </a:lnTo>
                    <a:lnTo>
                      <a:pt x="330" y="1134"/>
                    </a:lnTo>
                    <a:lnTo>
                      <a:pt x="330" y="1146"/>
                    </a:lnTo>
                    <a:lnTo>
                      <a:pt x="342" y="1146"/>
                    </a:lnTo>
                    <a:lnTo>
                      <a:pt x="342" y="1158"/>
                    </a:lnTo>
                    <a:lnTo>
                      <a:pt x="330" y="1170"/>
                    </a:lnTo>
                    <a:lnTo>
                      <a:pt x="330" y="1176"/>
                    </a:lnTo>
                    <a:lnTo>
                      <a:pt x="336" y="1182"/>
                    </a:lnTo>
                    <a:lnTo>
                      <a:pt x="354" y="1182"/>
                    </a:lnTo>
                    <a:lnTo>
                      <a:pt x="354" y="1176"/>
                    </a:lnTo>
                    <a:lnTo>
                      <a:pt x="366" y="1176"/>
                    </a:lnTo>
                    <a:lnTo>
                      <a:pt x="372" y="1170"/>
                    </a:lnTo>
                    <a:lnTo>
                      <a:pt x="378" y="1170"/>
                    </a:lnTo>
                    <a:lnTo>
                      <a:pt x="396" y="1188"/>
                    </a:lnTo>
                    <a:lnTo>
                      <a:pt x="402" y="1182"/>
                    </a:lnTo>
                    <a:lnTo>
                      <a:pt x="402" y="1176"/>
                    </a:lnTo>
                    <a:lnTo>
                      <a:pt x="408" y="1164"/>
                    </a:lnTo>
                    <a:lnTo>
                      <a:pt x="414" y="1158"/>
                    </a:lnTo>
                    <a:lnTo>
                      <a:pt x="420" y="1146"/>
                    </a:lnTo>
                    <a:lnTo>
                      <a:pt x="396" y="1134"/>
                    </a:lnTo>
                    <a:lnTo>
                      <a:pt x="390" y="1128"/>
                    </a:lnTo>
                    <a:lnTo>
                      <a:pt x="390" y="1116"/>
                    </a:lnTo>
                    <a:lnTo>
                      <a:pt x="384" y="1104"/>
                    </a:lnTo>
                    <a:lnTo>
                      <a:pt x="384" y="1092"/>
                    </a:lnTo>
                    <a:lnTo>
                      <a:pt x="378" y="1080"/>
                    </a:lnTo>
                    <a:lnTo>
                      <a:pt x="372" y="1074"/>
                    </a:lnTo>
                    <a:lnTo>
                      <a:pt x="354" y="1074"/>
                    </a:lnTo>
                    <a:lnTo>
                      <a:pt x="342" y="1080"/>
                    </a:lnTo>
                    <a:lnTo>
                      <a:pt x="336" y="1086"/>
                    </a:lnTo>
                    <a:lnTo>
                      <a:pt x="318" y="1086"/>
                    </a:lnTo>
                    <a:lnTo>
                      <a:pt x="312" y="1080"/>
                    </a:lnTo>
                    <a:lnTo>
                      <a:pt x="306" y="1068"/>
                    </a:lnTo>
                    <a:lnTo>
                      <a:pt x="306" y="1056"/>
                    </a:lnTo>
                    <a:lnTo>
                      <a:pt x="294" y="1032"/>
                    </a:lnTo>
                    <a:lnTo>
                      <a:pt x="288" y="1032"/>
                    </a:lnTo>
                    <a:lnTo>
                      <a:pt x="288" y="1050"/>
                    </a:lnTo>
                    <a:lnTo>
                      <a:pt x="282" y="1056"/>
                    </a:lnTo>
                    <a:lnTo>
                      <a:pt x="276" y="1056"/>
                    </a:lnTo>
                    <a:lnTo>
                      <a:pt x="270" y="1044"/>
                    </a:lnTo>
                    <a:lnTo>
                      <a:pt x="264" y="1038"/>
                    </a:lnTo>
                    <a:lnTo>
                      <a:pt x="258" y="1026"/>
                    </a:lnTo>
                    <a:lnTo>
                      <a:pt x="258" y="1014"/>
                    </a:lnTo>
                    <a:lnTo>
                      <a:pt x="270" y="1002"/>
                    </a:lnTo>
                    <a:lnTo>
                      <a:pt x="270" y="1008"/>
                    </a:lnTo>
                    <a:lnTo>
                      <a:pt x="276" y="1008"/>
                    </a:lnTo>
                    <a:lnTo>
                      <a:pt x="276" y="1014"/>
                    </a:lnTo>
                    <a:lnTo>
                      <a:pt x="282" y="1014"/>
                    </a:lnTo>
                    <a:lnTo>
                      <a:pt x="288" y="1008"/>
                    </a:lnTo>
                    <a:lnTo>
                      <a:pt x="282" y="1002"/>
                    </a:lnTo>
                    <a:lnTo>
                      <a:pt x="282" y="990"/>
                    </a:lnTo>
                    <a:lnTo>
                      <a:pt x="276" y="978"/>
                    </a:lnTo>
                    <a:lnTo>
                      <a:pt x="270" y="972"/>
                    </a:lnTo>
                    <a:lnTo>
                      <a:pt x="270" y="960"/>
                    </a:lnTo>
                    <a:lnTo>
                      <a:pt x="258" y="948"/>
                    </a:lnTo>
                    <a:lnTo>
                      <a:pt x="246" y="948"/>
                    </a:lnTo>
                    <a:lnTo>
                      <a:pt x="246" y="894"/>
                    </a:lnTo>
                    <a:lnTo>
                      <a:pt x="192" y="906"/>
                    </a:lnTo>
                    <a:lnTo>
                      <a:pt x="192" y="864"/>
                    </a:lnTo>
                    <a:lnTo>
                      <a:pt x="186" y="828"/>
                    </a:lnTo>
                    <a:lnTo>
                      <a:pt x="186" y="804"/>
                    </a:lnTo>
                    <a:lnTo>
                      <a:pt x="180" y="792"/>
                    </a:lnTo>
                    <a:lnTo>
                      <a:pt x="174" y="786"/>
                    </a:lnTo>
                    <a:lnTo>
                      <a:pt x="180" y="786"/>
                    </a:lnTo>
                    <a:lnTo>
                      <a:pt x="192" y="774"/>
                    </a:lnTo>
                    <a:lnTo>
                      <a:pt x="198" y="762"/>
                    </a:lnTo>
                    <a:lnTo>
                      <a:pt x="204" y="744"/>
                    </a:lnTo>
                    <a:lnTo>
                      <a:pt x="204" y="678"/>
                    </a:lnTo>
                    <a:lnTo>
                      <a:pt x="210" y="678"/>
                    </a:lnTo>
                    <a:lnTo>
                      <a:pt x="216" y="672"/>
                    </a:lnTo>
                    <a:lnTo>
                      <a:pt x="222" y="660"/>
                    </a:lnTo>
                    <a:lnTo>
                      <a:pt x="228" y="654"/>
                    </a:lnTo>
                    <a:lnTo>
                      <a:pt x="228" y="612"/>
                    </a:lnTo>
                    <a:lnTo>
                      <a:pt x="222" y="600"/>
                    </a:lnTo>
                    <a:lnTo>
                      <a:pt x="222" y="594"/>
                    </a:lnTo>
                    <a:lnTo>
                      <a:pt x="216" y="588"/>
                    </a:lnTo>
                    <a:lnTo>
                      <a:pt x="222" y="558"/>
                    </a:lnTo>
                    <a:lnTo>
                      <a:pt x="234" y="558"/>
                    </a:lnTo>
                    <a:lnTo>
                      <a:pt x="234" y="552"/>
                    </a:lnTo>
                    <a:lnTo>
                      <a:pt x="240" y="546"/>
                    </a:lnTo>
                    <a:lnTo>
                      <a:pt x="264" y="546"/>
                    </a:lnTo>
                    <a:lnTo>
                      <a:pt x="270" y="552"/>
                    </a:lnTo>
                    <a:lnTo>
                      <a:pt x="294" y="564"/>
                    </a:lnTo>
                    <a:lnTo>
                      <a:pt x="300" y="570"/>
                    </a:lnTo>
                    <a:lnTo>
                      <a:pt x="288" y="576"/>
                    </a:lnTo>
                    <a:lnTo>
                      <a:pt x="288" y="588"/>
                    </a:lnTo>
                    <a:lnTo>
                      <a:pt x="282" y="594"/>
                    </a:lnTo>
                    <a:lnTo>
                      <a:pt x="282" y="612"/>
                    </a:lnTo>
                    <a:lnTo>
                      <a:pt x="288" y="624"/>
                    </a:lnTo>
                    <a:lnTo>
                      <a:pt x="306" y="624"/>
                    </a:lnTo>
                    <a:lnTo>
                      <a:pt x="330" y="612"/>
                    </a:lnTo>
                    <a:lnTo>
                      <a:pt x="342" y="612"/>
                    </a:lnTo>
                    <a:lnTo>
                      <a:pt x="354" y="606"/>
                    </a:lnTo>
                    <a:lnTo>
                      <a:pt x="360" y="600"/>
                    </a:lnTo>
                    <a:lnTo>
                      <a:pt x="366" y="600"/>
                    </a:lnTo>
                    <a:lnTo>
                      <a:pt x="396" y="684"/>
                    </a:lnTo>
                    <a:lnTo>
                      <a:pt x="402" y="678"/>
                    </a:lnTo>
                    <a:lnTo>
                      <a:pt x="414" y="672"/>
                    </a:lnTo>
                    <a:lnTo>
                      <a:pt x="426" y="672"/>
                    </a:lnTo>
                    <a:lnTo>
                      <a:pt x="426" y="642"/>
                    </a:lnTo>
                    <a:lnTo>
                      <a:pt x="414" y="630"/>
                    </a:lnTo>
                    <a:lnTo>
                      <a:pt x="414" y="600"/>
                    </a:lnTo>
                    <a:lnTo>
                      <a:pt x="402" y="588"/>
                    </a:lnTo>
                    <a:lnTo>
                      <a:pt x="396" y="552"/>
                    </a:lnTo>
                    <a:lnTo>
                      <a:pt x="426" y="522"/>
                    </a:lnTo>
                    <a:lnTo>
                      <a:pt x="426" y="516"/>
                    </a:lnTo>
                    <a:lnTo>
                      <a:pt x="432" y="504"/>
                    </a:lnTo>
                    <a:lnTo>
                      <a:pt x="438" y="498"/>
                    </a:lnTo>
                    <a:lnTo>
                      <a:pt x="450" y="492"/>
                    </a:lnTo>
                    <a:lnTo>
                      <a:pt x="468" y="486"/>
                    </a:lnTo>
                    <a:lnTo>
                      <a:pt x="504" y="486"/>
                    </a:lnTo>
                    <a:lnTo>
                      <a:pt x="510" y="492"/>
                    </a:lnTo>
                    <a:lnTo>
                      <a:pt x="522" y="492"/>
                    </a:lnTo>
                    <a:lnTo>
                      <a:pt x="534" y="486"/>
                    </a:lnTo>
                    <a:lnTo>
                      <a:pt x="564" y="486"/>
                    </a:lnTo>
                    <a:lnTo>
                      <a:pt x="576" y="492"/>
                    </a:lnTo>
                    <a:lnTo>
                      <a:pt x="582" y="498"/>
                    </a:lnTo>
                    <a:lnTo>
                      <a:pt x="588" y="498"/>
                    </a:lnTo>
                    <a:lnTo>
                      <a:pt x="594" y="492"/>
                    </a:lnTo>
                    <a:lnTo>
                      <a:pt x="600" y="480"/>
                    </a:lnTo>
                    <a:lnTo>
                      <a:pt x="618" y="462"/>
                    </a:lnTo>
                    <a:lnTo>
                      <a:pt x="618" y="450"/>
                    </a:lnTo>
                    <a:lnTo>
                      <a:pt x="612" y="444"/>
                    </a:lnTo>
                    <a:lnTo>
                      <a:pt x="600" y="438"/>
                    </a:lnTo>
                    <a:lnTo>
                      <a:pt x="588" y="426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89" name="Tanzan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2AFC702A-F526-5FC6-CFA8-8B236DE33BF1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3032717" y="4234359"/>
                <a:ext cx="514268" cy="558900"/>
              </a:xfrm>
              <a:custGeom>
                <a:avLst/>
                <a:gdLst>
                  <a:gd name="T0" fmla="*/ 2147483647 w 768"/>
                  <a:gd name="T1" fmla="*/ 2147483647 h 870"/>
                  <a:gd name="T2" fmla="*/ 2147483647 w 768"/>
                  <a:gd name="T3" fmla="*/ 2147483647 h 870"/>
                  <a:gd name="T4" fmla="*/ 2147483647 w 768"/>
                  <a:gd name="T5" fmla="*/ 2147483647 h 870"/>
                  <a:gd name="T6" fmla="*/ 2147483647 w 768"/>
                  <a:gd name="T7" fmla="*/ 2147483647 h 870"/>
                  <a:gd name="T8" fmla="*/ 2147483647 w 768"/>
                  <a:gd name="T9" fmla="*/ 2147483647 h 870"/>
                  <a:gd name="T10" fmla="*/ 2147483647 w 768"/>
                  <a:gd name="T11" fmla="*/ 2147483647 h 870"/>
                  <a:gd name="T12" fmla="*/ 2147483647 w 768"/>
                  <a:gd name="T13" fmla="*/ 2147483647 h 870"/>
                  <a:gd name="T14" fmla="*/ 2147483647 w 768"/>
                  <a:gd name="T15" fmla="*/ 2147483647 h 870"/>
                  <a:gd name="T16" fmla="*/ 2147483647 w 768"/>
                  <a:gd name="T17" fmla="*/ 2147483647 h 870"/>
                  <a:gd name="T18" fmla="*/ 2147483647 w 768"/>
                  <a:gd name="T19" fmla="*/ 2147483647 h 870"/>
                  <a:gd name="T20" fmla="*/ 2147483647 w 768"/>
                  <a:gd name="T21" fmla="*/ 2147483647 h 870"/>
                  <a:gd name="T22" fmla="*/ 2147483647 w 768"/>
                  <a:gd name="T23" fmla="*/ 2147483647 h 870"/>
                  <a:gd name="T24" fmla="*/ 2147483647 w 768"/>
                  <a:gd name="T25" fmla="*/ 2147483647 h 870"/>
                  <a:gd name="T26" fmla="*/ 2147483647 w 768"/>
                  <a:gd name="T27" fmla="*/ 2147483647 h 870"/>
                  <a:gd name="T28" fmla="*/ 2147483647 w 768"/>
                  <a:gd name="T29" fmla="*/ 2147483647 h 870"/>
                  <a:gd name="T30" fmla="*/ 2147483647 w 768"/>
                  <a:gd name="T31" fmla="*/ 2147483647 h 870"/>
                  <a:gd name="T32" fmla="*/ 2147483647 w 768"/>
                  <a:gd name="T33" fmla="*/ 2147483647 h 870"/>
                  <a:gd name="T34" fmla="*/ 2147483647 w 768"/>
                  <a:gd name="T35" fmla="*/ 2147483647 h 870"/>
                  <a:gd name="T36" fmla="*/ 2147483647 w 768"/>
                  <a:gd name="T37" fmla="*/ 2147483647 h 870"/>
                  <a:gd name="T38" fmla="*/ 2147483647 w 768"/>
                  <a:gd name="T39" fmla="*/ 2147483647 h 870"/>
                  <a:gd name="T40" fmla="*/ 2147483647 w 768"/>
                  <a:gd name="T41" fmla="*/ 2147483647 h 870"/>
                  <a:gd name="T42" fmla="*/ 2147483647 w 768"/>
                  <a:gd name="T43" fmla="*/ 2147483647 h 870"/>
                  <a:gd name="T44" fmla="*/ 2147483647 w 768"/>
                  <a:gd name="T45" fmla="*/ 2147483647 h 870"/>
                  <a:gd name="T46" fmla="*/ 2147483647 w 768"/>
                  <a:gd name="T47" fmla="*/ 2147483647 h 870"/>
                  <a:gd name="T48" fmla="*/ 2147483647 w 768"/>
                  <a:gd name="T49" fmla="*/ 2147483647 h 870"/>
                  <a:gd name="T50" fmla="*/ 2147483647 w 768"/>
                  <a:gd name="T51" fmla="*/ 2147483647 h 870"/>
                  <a:gd name="T52" fmla="*/ 2147483647 w 768"/>
                  <a:gd name="T53" fmla="*/ 2147483647 h 870"/>
                  <a:gd name="T54" fmla="*/ 2147483647 w 768"/>
                  <a:gd name="T55" fmla="*/ 2147483647 h 870"/>
                  <a:gd name="T56" fmla="*/ 2147483647 w 768"/>
                  <a:gd name="T57" fmla="*/ 2147483647 h 870"/>
                  <a:gd name="T58" fmla="*/ 2147483647 w 768"/>
                  <a:gd name="T59" fmla="*/ 2147483647 h 870"/>
                  <a:gd name="T60" fmla="*/ 2147483647 w 768"/>
                  <a:gd name="T61" fmla="*/ 2147483647 h 870"/>
                  <a:gd name="T62" fmla="*/ 2147483647 w 768"/>
                  <a:gd name="T63" fmla="*/ 2147483647 h 870"/>
                  <a:gd name="T64" fmla="*/ 2147483647 w 768"/>
                  <a:gd name="T65" fmla="*/ 2147483647 h 870"/>
                  <a:gd name="T66" fmla="*/ 2147483647 w 768"/>
                  <a:gd name="T67" fmla="*/ 2147483647 h 870"/>
                  <a:gd name="T68" fmla="*/ 2147483647 w 768"/>
                  <a:gd name="T69" fmla="*/ 2147483647 h 870"/>
                  <a:gd name="T70" fmla="*/ 2147483647 w 768"/>
                  <a:gd name="T71" fmla="*/ 2147483647 h 870"/>
                  <a:gd name="T72" fmla="*/ 2147483647 w 768"/>
                  <a:gd name="T73" fmla="*/ 2147483647 h 870"/>
                  <a:gd name="T74" fmla="*/ 2147483647 w 768"/>
                  <a:gd name="T75" fmla="*/ 2147483647 h 870"/>
                  <a:gd name="T76" fmla="*/ 2147483647 w 768"/>
                  <a:gd name="T77" fmla="*/ 2147483647 h 870"/>
                  <a:gd name="T78" fmla="*/ 2147483647 w 768"/>
                  <a:gd name="T79" fmla="*/ 2147483647 h 870"/>
                  <a:gd name="T80" fmla="*/ 2147483647 w 768"/>
                  <a:gd name="T81" fmla="*/ 2147483647 h 870"/>
                  <a:gd name="T82" fmla="*/ 2147483647 w 768"/>
                  <a:gd name="T83" fmla="*/ 2147483647 h 870"/>
                  <a:gd name="T84" fmla="*/ 2147483647 w 768"/>
                  <a:gd name="T85" fmla="*/ 2147483647 h 870"/>
                  <a:gd name="T86" fmla="*/ 2147483647 w 768"/>
                  <a:gd name="T87" fmla="*/ 2147483647 h 870"/>
                  <a:gd name="T88" fmla="*/ 2147483647 w 768"/>
                  <a:gd name="T89" fmla="*/ 2147483647 h 870"/>
                  <a:gd name="T90" fmla="*/ 2147483647 w 768"/>
                  <a:gd name="T91" fmla="*/ 2147483647 h 870"/>
                  <a:gd name="T92" fmla="*/ 2147483647 w 768"/>
                  <a:gd name="T93" fmla="*/ 2147483647 h 870"/>
                  <a:gd name="T94" fmla="*/ 2147483647 w 768"/>
                  <a:gd name="T95" fmla="*/ 2147483647 h 870"/>
                  <a:gd name="T96" fmla="*/ 2147483647 w 768"/>
                  <a:gd name="T97" fmla="*/ 2147483647 h 870"/>
                  <a:gd name="T98" fmla="*/ 2147483647 w 768"/>
                  <a:gd name="T99" fmla="*/ 2147483647 h 870"/>
                  <a:gd name="T100" fmla="*/ 2147483647 w 768"/>
                  <a:gd name="T101" fmla="*/ 2147483647 h 870"/>
                  <a:gd name="T102" fmla="*/ 2147483647 w 768"/>
                  <a:gd name="T103" fmla="*/ 2147483647 h 870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768"/>
                  <a:gd name="T157" fmla="*/ 0 h 870"/>
                  <a:gd name="T158" fmla="*/ 768 w 768"/>
                  <a:gd name="T159" fmla="*/ 870 h 870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768" h="870">
                    <a:moveTo>
                      <a:pt x="762" y="744"/>
                    </a:moveTo>
                    <a:lnTo>
                      <a:pt x="750" y="744"/>
                    </a:lnTo>
                    <a:lnTo>
                      <a:pt x="744" y="738"/>
                    </a:lnTo>
                    <a:lnTo>
                      <a:pt x="732" y="732"/>
                    </a:lnTo>
                    <a:lnTo>
                      <a:pt x="720" y="720"/>
                    </a:lnTo>
                    <a:lnTo>
                      <a:pt x="720" y="708"/>
                    </a:lnTo>
                    <a:lnTo>
                      <a:pt x="714" y="690"/>
                    </a:lnTo>
                    <a:lnTo>
                      <a:pt x="714" y="654"/>
                    </a:lnTo>
                    <a:lnTo>
                      <a:pt x="690" y="612"/>
                    </a:lnTo>
                    <a:lnTo>
                      <a:pt x="702" y="564"/>
                    </a:lnTo>
                    <a:lnTo>
                      <a:pt x="684" y="540"/>
                    </a:lnTo>
                    <a:lnTo>
                      <a:pt x="690" y="528"/>
                    </a:lnTo>
                    <a:lnTo>
                      <a:pt x="696" y="522"/>
                    </a:lnTo>
                    <a:lnTo>
                      <a:pt x="708" y="498"/>
                    </a:lnTo>
                    <a:lnTo>
                      <a:pt x="708" y="480"/>
                    </a:lnTo>
                    <a:lnTo>
                      <a:pt x="702" y="474"/>
                    </a:lnTo>
                    <a:lnTo>
                      <a:pt x="690" y="468"/>
                    </a:lnTo>
                    <a:lnTo>
                      <a:pt x="672" y="456"/>
                    </a:lnTo>
                    <a:lnTo>
                      <a:pt x="660" y="450"/>
                    </a:lnTo>
                    <a:lnTo>
                      <a:pt x="654" y="438"/>
                    </a:lnTo>
                    <a:lnTo>
                      <a:pt x="654" y="426"/>
                    </a:lnTo>
                    <a:lnTo>
                      <a:pt x="660" y="414"/>
                    </a:lnTo>
                    <a:lnTo>
                      <a:pt x="666" y="396"/>
                    </a:lnTo>
                    <a:lnTo>
                      <a:pt x="666" y="384"/>
                    </a:lnTo>
                    <a:lnTo>
                      <a:pt x="672" y="366"/>
                    </a:lnTo>
                    <a:lnTo>
                      <a:pt x="678" y="354"/>
                    </a:lnTo>
                    <a:lnTo>
                      <a:pt x="678" y="330"/>
                    </a:lnTo>
                    <a:lnTo>
                      <a:pt x="684" y="318"/>
                    </a:lnTo>
                    <a:lnTo>
                      <a:pt x="684" y="300"/>
                    </a:lnTo>
                    <a:lnTo>
                      <a:pt x="570" y="192"/>
                    </a:lnTo>
                    <a:lnTo>
                      <a:pt x="576" y="186"/>
                    </a:lnTo>
                    <a:lnTo>
                      <a:pt x="582" y="186"/>
                    </a:lnTo>
                    <a:lnTo>
                      <a:pt x="588" y="180"/>
                    </a:lnTo>
                    <a:lnTo>
                      <a:pt x="588" y="174"/>
                    </a:lnTo>
                    <a:lnTo>
                      <a:pt x="576" y="162"/>
                    </a:lnTo>
                    <a:lnTo>
                      <a:pt x="324" y="6"/>
                    </a:lnTo>
                    <a:lnTo>
                      <a:pt x="312" y="6"/>
                    </a:lnTo>
                    <a:lnTo>
                      <a:pt x="312" y="18"/>
                    </a:lnTo>
                    <a:lnTo>
                      <a:pt x="318" y="24"/>
                    </a:lnTo>
                    <a:lnTo>
                      <a:pt x="318" y="36"/>
                    </a:lnTo>
                    <a:lnTo>
                      <a:pt x="294" y="48"/>
                    </a:lnTo>
                    <a:lnTo>
                      <a:pt x="276" y="66"/>
                    </a:lnTo>
                    <a:lnTo>
                      <a:pt x="264" y="84"/>
                    </a:lnTo>
                    <a:lnTo>
                      <a:pt x="264" y="90"/>
                    </a:lnTo>
                    <a:lnTo>
                      <a:pt x="270" y="96"/>
                    </a:lnTo>
                    <a:lnTo>
                      <a:pt x="294" y="96"/>
                    </a:lnTo>
                    <a:lnTo>
                      <a:pt x="306" y="90"/>
                    </a:lnTo>
                    <a:lnTo>
                      <a:pt x="312" y="90"/>
                    </a:lnTo>
                    <a:lnTo>
                      <a:pt x="306" y="96"/>
                    </a:lnTo>
                    <a:lnTo>
                      <a:pt x="294" y="102"/>
                    </a:lnTo>
                    <a:lnTo>
                      <a:pt x="276" y="120"/>
                    </a:lnTo>
                    <a:lnTo>
                      <a:pt x="270" y="120"/>
                    </a:lnTo>
                    <a:lnTo>
                      <a:pt x="264" y="114"/>
                    </a:lnTo>
                    <a:lnTo>
                      <a:pt x="252" y="108"/>
                    </a:lnTo>
                    <a:lnTo>
                      <a:pt x="246" y="108"/>
                    </a:lnTo>
                    <a:lnTo>
                      <a:pt x="234" y="120"/>
                    </a:lnTo>
                    <a:lnTo>
                      <a:pt x="234" y="138"/>
                    </a:lnTo>
                    <a:lnTo>
                      <a:pt x="246" y="150"/>
                    </a:lnTo>
                    <a:lnTo>
                      <a:pt x="216" y="150"/>
                    </a:lnTo>
                    <a:lnTo>
                      <a:pt x="216" y="138"/>
                    </a:lnTo>
                    <a:lnTo>
                      <a:pt x="222" y="132"/>
                    </a:lnTo>
                    <a:lnTo>
                      <a:pt x="222" y="126"/>
                    </a:lnTo>
                    <a:lnTo>
                      <a:pt x="228" y="114"/>
                    </a:lnTo>
                    <a:lnTo>
                      <a:pt x="210" y="120"/>
                    </a:lnTo>
                    <a:lnTo>
                      <a:pt x="192" y="102"/>
                    </a:lnTo>
                    <a:lnTo>
                      <a:pt x="186" y="102"/>
                    </a:lnTo>
                    <a:lnTo>
                      <a:pt x="174" y="114"/>
                    </a:lnTo>
                    <a:lnTo>
                      <a:pt x="174" y="132"/>
                    </a:lnTo>
                    <a:lnTo>
                      <a:pt x="168" y="138"/>
                    </a:lnTo>
                    <a:lnTo>
                      <a:pt x="162" y="138"/>
                    </a:lnTo>
                    <a:lnTo>
                      <a:pt x="156" y="132"/>
                    </a:lnTo>
                    <a:lnTo>
                      <a:pt x="156" y="48"/>
                    </a:lnTo>
                    <a:lnTo>
                      <a:pt x="162" y="36"/>
                    </a:lnTo>
                    <a:lnTo>
                      <a:pt x="162" y="24"/>
                    </a:lnTo>
                    <a:lnTo>
                      <a:pt x="168" y="12"/>
                    </a:lnTo>
                    <a:lnTo>
                      <a:pt x="168" y="6"/>
                    </a:lnTo>
                    <a:lnTo>
                      <a:pt x="78" y="0"/>
                    </a:lnTo>
                    <a:lnTo>
                      <a:pt x="72" y="24"/>
                    </a:lnTo>
                    <a:lnTo>
                      <a:pt x="78" y="30"/>
                    </a:lnTo>
                    <a:lnTo>
                      <a:pt x="84" y="42"/>
                    </a:lnTo>
                    <a:lnTo>
                      <a:pt x="90" y="48"/>
                    </a:lnTo>
                    <a:lnTo>
                      <a:pt x="90" y="66"/>
                    </a:lnTo>
                    <a:lnTo>
                      <a:pt x="96" y="72"/>
                    </a:lnTo>
                    <a:lnTo>
                      <a:pt x="96" y="96"/>
                    </a:lnTo>
                    <a:lnTo>
                      <a:pt x="78" y="114"/>
                    </a:lnTo>
                    <a:lnTo>
                      <a:pt x="66" y="114"/>
                    </a:lnTo>
                    <a:lnTo>
                      <a:pt x="66" y="126"/>
                    </a:lnTo>
                    <a:lnTo>
                      <a:pt x="60" y="138"/>
                    </a:lnTo>
                    <a:lnTo>
                      <a:pt x="60" y="156"/>
                    </a:lnTo>
                    <a:lnTo>
                      <a:pt x="66" y="156"/>
                    </a:lnTo>
                    <a:lnTo>
                      <a:pt x="72" y="162"/>
                    </a:lnTo>
                    <a:lnTo>
                      <a:pt x="90" y="162"/>
                    </a:lnTo>
                    <a:lnTo>
                      <a:pt x="90" y="180"/>
                    </a:lnTo>
                    <a:lnTo>
                      <a:pt x="78" y="186"/>
                    </a:lnTo>
                    <a:lnTo>
                      <a:pt x="84" y="198"/>
                    </a:lnTo>
                    <a:lnTo>
                      <a:pt x="72" y="198"/>
                    </a:lnTo>
                    <a:lnTo>
                      <a:pt x="54" y="216"/>
                    </a:lnTo>
                    <a:lnTo>
                      <a:pt x="48" y="228"/>
                    </a:lnTo>
                    <a:lnTo>
                      <a:pt x="48" y="246"/>
                    </a:lnTo>
                    <a:lnTo>
                      <a:pt x="42" y="258"/>
                    </a:lnTo>
                    <a:lnTo>
                      <a:pt x="30" y="270"/>
                    </a:lnTo>
                    <a:lnTo>
                      <a:pt x="6" y="282"/>
                    </a:lnTo>
                    <a:lnTo>
                      <a:pt x="0" y="294"/>
                    </a:lnTo>
                    <a:lnTo>
                      <a:pt x="6" y="306"/>
                    </a:lnTo>
                    <a:lnTo>
                      <a:pt x="18" y="318"/>
                    </a:lnTo>
                    <a:lnTo>
                      <a:pt x="18" y="330"/>
                    </a:lnTo>
                    <a:lnTo>
                      <a:pt x="12" y="342"/>
                    </a:lnTo>
                    <a:lnTo>
                      <a:pt x="12" y="348"/>
                    </a:lnTo>
                    <a:lnTo>
                      <a:pt x="18" y="354"/>
                    </a:lnTo>
                    <a:lnTo>
                      <a:pt x="18" y="366"/>
                    </a:lnTo>
                    <a:lnTo>
                      <a:pt x="24" y="378"/>
                    </a:lnTo>
                    <a:lnTo>
                      <a:pt x="24" y="396"/>
                    </a:lnTo>
                    <a:lnTo>
                      <a:pt x="18" y="402"/>
                    </a:lnTo>
                    <a:lnTo>
                      <a:pt x="18" y="432"/>
                    </a:lnTo>
                    <a:lnTo>
                      <a:pt x="30" y="444"/>
                    </a:lnTo>
                    <a:lnTo>
                      <a:pt x="36" y="444"/>
                    </a:lnTo>
                    <a:lnTo>
                      <a:pt x="48" y="450"/>
                    </a:lnTo>
                    <a:lnTo>
                      <a:pt x="72" y="474"/>
                    </a:lnTo>
                    <a:lnTo>
                      <a:pt x="78" y="486"/>
                    </a:lnTo>
                    <a:lnTo>
                      <a:pt x="78" y="546"/>
                    </a:lnTo>
                    <a:lnTo>
                      <a:pt x="84" y="558"/>
                    </a:lnTo>
                    <a:lnTo>
                      <a:pt x="114" y="594"/>
                    </a:lnTo>
                    <a:lnTo>
                      <a:pt x="114" y="600"/>
                    </a:lnTo>
                    <a:lnTo>
                      <a:pt x="108" y="612"/>
                    </a:lnTo>
                    <a:lnTo>
                      <a:pt x="108" y="618"/>
                    </a:lnTo>
                    <a:lnTo>
                      <a:pt x="126" y="618"/>
                    </a:lnTo>
                    <a:lnTo>
                      <a:pt x="138" y="612"/>
                    </a:lnTo>
                    <a:lnTo>
                      <a:pt x="138" y="630"/>
                    </a:lnTo>
                    <a:lnTo>
                      <a:pt x="144" y="636"/>
                    </a:lnTo>
                    <a:lnTo>
                      <a:pt x="162" y="636"/>
                    </a:lnTo>
                    <a:lnTo>
                      <a:pt x="180" y="654"/>
                    </a:lnTo>
                    <a:lnTo>
                      <a:pt x="192" y="654"/>
                    </a:lnTo>
                    <a:lnTo>
                      <a:pt x="204" y="648"/>
                    </a:lnTo>
                    <a:lnTo>
                      <a:pt x="204" y="666"/>
                    </a:lnTo>
                    <a:lnTo>
                      <a:pt x="222" y="666"/>
                    </a:lnTo>
                    <a:lnTo>
                      <a:pt x="240" y="678"/>
                    </a:lnTo>
                    <a:lnTo>
                      <a:pt x="264" y="678"/>
                    </a:lnTo>
                    <a:lnTo>
                      <a:pt x="270" y="696"/>
                    </a:lnTo>
                    <a:lnTo>
                      <a:pt x="300" y="696"/>
                    </a:lnTo>
                    <a:lnTo>
                      <a:pt x="300" y="690"/>
                    </a:lnTo>
                    <a:lnTo>
                      <a:pt x="312" y="678"/>
                    </a:lnTo>
                    <a:lnTo>
                      <a:pt x="318" y="684"/>
                    </a:lnTo>
                    <a:lnTo>
                      <a:pt x="330" y="690"/>
                    </a:lnTo>
                    <a:lnTo>
                      <a:pt x="336" y="702"/>
                    </a:lnTo>
                    <a:lnTo>
                      <a:pt x="348" y="714"/>
                    </a:lnTo>
                    <a:lnTo>
                      <a:pt x="348" y="774"/>
                    </a:lnTo>
                    <a:lnTo>
                      <a:pt x="354" y="774"/>
                    </a:lnTo>
                    <a:lnTo>
                      <a:pt x="360" y="780"/>
                    </a:lnTo>
                    <a:lnTo>
                      <a:pt x="360" y="792"/>
                    </a:lnTo>
                    <a:lnTo>
                      <a:pt x="354" y="798"/>
                    </a:lnTo>
                    <a:lnTo>
                      <a:pt x="354" y="804"/>
                    </a:lnTo>
                    <a:lnTo>
                      <a:pt x="348" y="810"/>
                    </a:lnTo>
                    <a:lnTo>
                      <a:pt x="348" y="816"/>
                    </a:lnTo>
                    <a:lnTo>
                      <a:pt x="366" y="834"/>
                    </a:lnTo>
                    <a:lnTo>
                      <a:pt x="378" y="840"/>
                    </a:lnTo>
                    <a:lnTo>
                      <a:pt x="372" y="858"/>
                    </a:lnTo>
                    <a:lnTo>
                      <a:pt x="408" y="858"/>
                    </a:lnTo>
                    <a:lnTo>
                      <a:pt x="414" y="852"/>
                    </a:lnTo>
                    <a:lnTo>
                      <a:pt x="420" y="852"/>
                    </a:lnTo>
                    <a:lnTo>
                      <a:pt x="432" y="840"/>
                    </a:lnTo>
                    <a:lnTo>
                      <a:pt x="444" y="840"/>
                    </a:lnTo>
                    <a:lnTo>
                      <a:pt x="456" y="846"/>
                    </a:lnTo>
                    <a:lnTo>
                      <a:pt x="462" y="858"/>
                    </a:lnTo>
                    <a:lnTo>
                      <a:pt x="474" y="864"/>
                    </a:lnTo>
                    <a:lnTo>
                      <a:pt x="480" y="870"/>
                    </a:lnTo>
                    <a:lnTo>
                      <a:pt x="492" y="870"/>
                    </a:lnTo>
                    <a:lnTo>
                      <a:pt x="510" y="852"/>
                    </a:lnTo>
                    <a:lnTo>
                      <a:pt x="516" y="852"/>
                    </a:lnTo>
                    <a:lnTo>
                      <a:pt x="522" y="858"/>
                    </a:lnTo>
                    <a:lnTo>
                      <a:pt x="534" y="864"/>
                    </a:lnTo>
                    <a:lnTo>
                      <a:pt x="552" y="864"/>
                    </a:lnTo>
                    <a:lnTo>
                      <a:pt x="564" y="852"/>
                    </a:lnTo>
                    <a:lnTo>
                      <a:pt x="576" y="846"/>
                    </a:lnTo>
                    <a:lnTo>
                      <a:pt x="582" y="834"/>
                    </a:lnTo>
                    <a:lnTo>
                      <a:pt x="588" y="828"/>
                    </a:lnTo>
                    <a:lnTo>
                      <a:pt x="612" y="828"/>
                    </a:lnTo>
                    <a:lnTo>
                      <a:pt x="618" y="834"/>
                    </a:lnTo>
                    <a:lnTo>
                      <a:pt x="618" y="840"/>
                    </a:lnTo>
                    <a:lnTo>
                      <a:pt x="630" y="840"/>
                    </a:lnTo>
                    <a:lnTo>
                      <a:pt x="642" y="834"/>
                    </a:lnTo>
                    <a:lnTo>
                      <a:pt x="654" y="822"/>
                    </a:lnTo>
                    <a:lnTo>
                      <a:pt x="660" y="822"/>
                    </a:lnTo>
                    <a:lnTo>
                      <a:pt x="690" y="816"/>
                    </a:lnTo>
                    <a:lnTo>
                      <a:pt x="768" y="762"/>
                    </a:lnTo>
                    <a:lnTo>
                      <a:pt x="762" y="744"/>
                    </a:lnTo>
                    <a:close/>
                    <a:moveTo>
                      <a:pt x="726" y="360"/>
                    </a:moveTo>
                    <a:lnTo>
                      <a:pt x="732" y="354"/>
                    </a:lnTo>
                    <a:lnTo>
                      <a:pt x="732" y="324"/>
                    </a:lnTo>
                    <a:lnTo>
                      <a:pt x="720" y="312"/>
                    </a:lnTo>
                    <a:lnTo>
                      <a:pt x="714" y="312"/>
                    </a:lnTo>
                    <a:lnTo>
                      <a:pt x="708" y="318"/>
                    </a:lnTo>
                    <a:lnTo>
                      <a:pt x="708" y="348"/>
                    </a:lnTo>
                    <a:lnTo>
                      <a:pt x="714" y="354"/>
                    </a:lnTo>
                    <a:lnTo>
                      <a:pt x="726" y="360"/>
                    </a:lnTo>
                    <a:close/>
                    <a:moveTo>
                      <a:pt x="678" y="420"/>
                    </a:moveTo>
                    <a:lnTo>
                      <a:pt x="690" y="426"/>
                    </a:lnTo>
                    <a:lnTo>
                      <a:pt x="696" y="438"/>
                    </a:lnTo>
                    <a:lnTo>
                      <a:pt x="708" y="444"/>
                    </a:lnTo>
                    <a:lnTo>
                      <a:pt x="720" y="444"/>
                    </a:lnTo>
                    <a:lnTo>
                      <a:pt x="726" y="438"/>
                    </a:lnTo>
                    <a:lnTo>
                      <a:pt x="720" y="432"/>
                    </a:lnTo>
                    <a:lnTo>
                      <a:pt x="720" y="426"/>
                    </a:lnTo>
                    <a:lnTo>
                      <a:pt x="708" y="414"/>
                    </a:lnTo>
                    <a:lnTo>
                      <a:pt x="708" y="390"/>
                    </a:lnTo>
                    <a:lnTo>
                      <a:pt x="702" y="378"/>
                    </a:lnTo>
                    <a:lnTo>
                      <a:pt x="684" y="378"/>
                    </a:lnTo>
                    <a:lnTo>
                      <a:pt x="678" y="384"/>
                    </a:lnTo>
                    <a:lnTo>
                      <a:pt x="678" y="42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90" name="Tajikista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77FFC81A-4A3F-5AC7-B5CC-085A09EAA3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633246" y="2056663"/>
                <a:ext cx="369958" cy="224064"/>
              </a:xfrm>
              <a:custGeom>
                <a:avLst/>
                <a:gdLst>
                  <a:gd name="T0" fmla="*/ 2147483647 w 552"/>
                  <a:gd name="T1" fmla="*/ 2147483647 h 348"/>
                  <a:gd name="T2" fmla="*/ 2147483647 w 552"/>
                  <a:gd name="T3" fmla="*/ 2147483647 h 348"/>
                  <a:gd name="T4" fmla="*/ 2147483647 w 552"/>
                  <a:gd name="T5" fmla="*/ 2147483647 h 348"/>
                  <a:gd name="T6" fmla="*/ 2147483647 w 552"/>
                  <a:gd name="T7" fmla="*/ 2147483647 h 348"/>
                  <a:gd name="T8" fmla="*/ 2147483647 w 552"/>
                  <a:gd name="T9" fmla="*/ 2147483647 h 348"/>
                  <a:gd name="T10" fmla="*/ 2147483647 w 552"/>
                  <a:gd name="T11" fmla="*/ 2147483647 h 348"/>
                  <a:gd name="T12" fmla="*/ 2147483647 w 552"/>
                  <a:gd name="T13" fmla="*/ 2147483647 h 348"/>
                  <a:gd name="T14" fmla="*/ 2147483647 w 552"/>
                  <a:gd name="T15" fmla="*/ 2147483647 h 348"/>
                  <a:gd name="T16" fmla="*/ 2147483647 w 552"/>
                  <a:gd name="T17" fmla="*/ 2147483647 h 348"/>
                  <a:gd name="T18" fmla="*/ 2147483647 w 552"/>
                  <a:gd name="T19" fmla="*/ 2147483647 h 348"/>
                  <a:gd name="T20" fmla="*/ 2147483647 w 552"/>
                  <a:gd name="T21" fmla="*/ 2147483647 h 348"/>
                  <a:gd name="T22" fmla="*/ 2147483647 w 552"/>
                  <a:gd name="T23" fmla="*/ 2147483647 h 348"/>
                  <a:gd name="T24" fmla="*/ 2147483647 w 552"/>
                  <a:gd name="T25" fmla="*/ 2147483647 h 348"/>
                  <a:gd name="T26" fmla="*/ 2147483647 w 552"/>
                  <a:gd name="T27" fmla="*/ 2147483647 h 348"/>
                  <a:gd name="T28" fmla="*/ 2147483647 w 552"/>
                  <a:gd name="T29" fmla="*/ 2147483647 h 348"/>
                  <a:gd name="T30" fmla="*/ 2147483647 w 552"/>
                  <a:gd name="T31" fmla="*/ 2147483647 h 348"/>
                  <a:gd name="T32" fmla="*/ 2147483647 w 552"/>
                  <a:gd name="T33" fmla="*/ 2147483647 h 348"/>
                  <a:gd name="T34" fmla="*/ 2147483647 w 552"/>
                  <a:gd name="T35" fmla="*/ 2147483647 h 348"/>
                  <a:gd name="T36" fmla="*/ 2147483647 w 552"/>
                  <a:gd name="T37" fmla="*/ 2147483647 h 348"/>
                  <a:gd name="T38" fmla="*/ 2147483647 w 552"/>
                  <a:gd name="T39" fmla="*/ 0 h 348"/>
                  <a:gd name="T40" fmla="*/ 2147483647 w 552"/>
                  <a:gd name="T41" fmla="*/ 2147483647 h 348"/>
                  <a:gd name="T42" fmla="*/ 2147483647 w 552"/>
                  <a:gd name="T43" fmla="*/ 2147483647 h 348"/>
                  <a:gd name="T44" fmla="*/ 2147483647 w 552"/>
                  <a:gd name="T45" fmla="*/ 2147483647 h 348"/>
                  <a:gd name="T46" fmla="*/ 2147483647 w 552"/>
                  <a:gd name="T47" fmla="*/ 2147483647 h 348"/>
                  <a:gd name="T48" fmla="*/ 2147483647 w 552"/>
                  <a:gd name="T49" fmla="*/ 2147483647 h 348"/>
                  <a:gd name="T50" fmla="*/ 2147483647 w 552"/>
                  <a:gd name="T51" fmla="*/ 2147483647 h 348"/>
                  <a:gd name="T52" fmla="*/ 2147483647 w 552"/>
                  <a:gd name="T53" fmla="*/ 2147483647 h 348"/>
                  <a:gd name="T54" fmla="*/ 2147483647 w 552"/>
                  <a:gd name="T55" fmla="*/ 2147483647 h 348"/>
                  <a:gd name="T56" fmla="*/ 2147483647 w 552"/>
                  <a:gd name="T57" fmla="*/ 2147483647 h 348"/>
                  <a:gd name="T58" fmla="*/ 2147483647 w 552"/>
                  <a:gd name="T59" fmla="*/ 2147483647 h 348"/>
                  <a:gd name="T60" fmla="*/ 2147483647 w 552"/>
                  <a:gd name="T61" fmla="*/ 2147483647 h 348"/>
                  <a:gd name="T62" fmla="*/ 2147483647 w 552"/>
                  <a:gd name="T63" fmla="*/ 2147483647 h 348"/>
                  <a:gd name="T64" fmla="*/ 2147483647 w 552"/>
                  <a:gd name="T65" fmla="*/ 2147483647 h 348"/>
                  <a:gd name="T66" fmla="*/ 2147483647 w 552"/>
                  <a:gd name="T67" fmla="*/ 2147483647 h 348"/>
                  <a:gd name="T68" fmla="*/ 2147483647 w 552"/>
                  <a:gd name="T69" fmla="*/ 2147483647 h 348"/>
                  <a:gd name="T70" fmla="*/ 2147483647 w 552"/>
                  <a:gd name="T71" fmla="*/ 2147483647 h 348"/>
                  <a:gd name="T72" fmla="*/ 2147483647 w 552"/>
                  <a:gd name="T73" fmla="*/ 2147483647 h 348"/>
                  <a:gd name="T74" fmla="*/ 2147483647 w 552"/>
                  <a:gd name="T75" fmla="*/ 2147483647 h 348"/>
                  <a:gd name="T76" fmla="*/ 2147483647 w 552"/>
                  <a:gd name="T77" fmla="*/ 2147483647 h 348"/>
                  <a:gd name="T78" fmla="*/ 2147483647 w 552"/>
                  <a:gd name="T79" fmla="*/ 2147483647 h 348"/>
                  <a:gd name="T80" fmla="*/ 2147483647 w 552"/>
                  <a:gd name="T81" fmla="*/ 2147483647 h 348"/>
                  <a:gd name="T82" fmla="*/ 2147483647 w 552"/>
                  <a:gd name="T83" fmla="*/ 2147483647 h 348"/>
                  <a:gd name="T84" fmla="*/ 2147483647 w 552"/>
                  <a:gd name="T85" fmla="*/ 2147483647 h 348"/>
                  <a:gd name="T86" fmla="*/ 2147483647 w 552"/>
                  <a:gd name="T87" fmla="*/ 2147483647 h 348"/>
                  <a:gd name="T88" fmla="*/ 2147483647 w 552"/>
                  <a:gd name="T89" fmla="*/ 2147483647 h 348"/>
                  <a:gd name="T90" fmla="*/ 2147483647 w 552"/>
                  <a:gd name="T91" fmla="*/ 2147483647 h 348"/>
                  <a:gd name="T92" fmla="*/ 2147483647 w 552"/>
                  <a:gd name="T93" fmla="*/ 2147483647 h 348"/>
                  <a:gd name="T94" fmla="*/ 2147483647 w 552"/>
                  <a:gd name="T95" fmla="*/ 2147483647 h 348"/>
                  <a:gd name="T96" fmla="*/ 2147483647 w 552"/>
                  <a:gd name="T97" fmla="*/ 2147483647 h 348"/>
                  <a:gd name="T98" fmla="*/ 2147483647 w 552"/>
                  <a:gd name="T99" fmla="*/ 2147483647 h 348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52"/>
                  <a:gd name="T151" fmla="*/ 0 h 348"/>
                  <a:gd name="T152" fmla="*/ 552 w 552"/>
                  <a:gd name="T153" fmla="*/ 348 h 348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52" h="348">
                    <a:moveTo>
                      <a:pt x="528" y="270"/>
                    </a:moveTo>
                    <a:lnTo>
                      <a:pt x="516" y="246"/>
                    </a:lnTo>
                    <a:lnTo>
                      <a:pt x="516" y="204"/>
                    </a:lnTo>
                    <a:lnTo>
                      <a:pt x="510" y="198"/>
                    </a:lnTo>
                    <a:lnTo>
                      <a:pt x="498" y="192"/>
                    </a:lnTo>
                    <a:lnTo>
                      <a:pt x="492" y="192"/>
                    </a:lnTo>
                    <a:lnTo>
                      <a:pt x="480" y="186"/>
                    </a:lnTo>
                    <a:lnTo>
                      <a:pt x="456" y="186"/>
                    </a:lnTo>
                    <a:lnTo>
                      <a:pt x="450" y="192"/>
                    </a:lnTo>
                    <a:lnTo>
                      <a:pt x="438" y="192"/>
                    </a:lnTo>
                    <a:lnTo>
                      <a:pt x="426" y="180"/>
                    </a:lnTo>
                    <a:lnTo>
                      <a:pt x="426" y="168"/>
                    </a:lnTo>
                    <a:lnTo>
                      <a:pt x="432" y="156"/>
                    </a:lnTo>
                    <a:lnTo>
                      <a:pt x="432" y="144"/>
                    </a:lnTo>
                    <a:lnTo>
                      <a:pt x="414" y="144"/>
                    </a:lnTo>
                    <a:lnTo>
                      <a:pt x="414" y="120"/>
                    </a:lnTo>
                    <a:lnTo>
                      <a:pt x="396" y="114"/>
                    </a:lnTo>
                    <a:lnTo>
                      <a:pt x="384" y="126"/>
                    </a:lnTo>
                    <a:lnTo>
                      <a:pt x="342" y="126"/>
                    </a:lnTo>
                    <a:lnTo>
                      <a:pt x="336" y="132"/>
                    </a:lnTo>
                    <a:lnTo>
                      <a:pt x="324" y="138"/>
                    </a:lnTo>
                    <a:lnTo>
                      <a:pt x="312" y="138"/>
                    </a:lnTo>
                    <a:lnTo>
                      <a:pt x="312" y="132"/>
                    </a:lnTo>
                    <a:lnTo>
                      <a:pt x="306" y="132"/>
                    </a:lnTo>
                    <a:lnTo>
                      <a:pt x="294" y="138"/>
                    </a:lnTo>
                    <a:lnTo>
                      <a:pt x="264" y="108"/>
                    </a:lnTo>
                    <a:lnTo>
                      <a:pt x="258" y="114"/>
                    </a:lnTo>
                    <a:lnTo>
                      <a:pt x="246" y="120"/>
                    </a:lnTo>
                    <a:lnTo>
                      <a:pt x="240" y="126"/>
                    </a:lnTo>
                    <a:lnTo>
                      <a:pt x="222" y="126"/>
                    </a:lnTo>
                    <a:lnTo>
                      <a:pt x="210" y="114"/>
                    </a:lnTo>
                    <a:lnTo>
                      <a:pt x="186" y="114"/>
                    </a:lnTo>
                    <a:lnTo>
                      <a:pt x="174" y="108"/>
                    </a:lnTo>
                    <a:lnTo>
                      <a:pt x="156" y="108"/>
                    </a:lnTo>
                    <a:lnTo>
                      <a:pt x="150" y="114"/>
                    </a:lnTo>
                    <a:lnTo>
                      <a:pt x="138" y="114"/>
                    </a:lnTo>
                    <a:lnTo>
                      <a:pt x="126" y="120"/>
                    </a:lnTo>
                    <a:lnTo>
                      <a:pt x="120" y="114"/>
                    </a:lnTo>
                    <a:lnTo>
                      <a:pt x="120" y="108"/>
                    </a:lnTo>
                    <a:lnTo>
                      <a:pt x="114" y="102"/>
                    </a:lnTo>
                    <a:lnTo>
                      <a:pt x="114" y="90"/>
                    </a:lnTo>
                    <a:lnTo>
                      <a:pt x="126" y="84"/>
                    </a:lnTo>
                    <a:lnTo>
                      <a:pt x="132" y="78"/>
                    </a:lnTo>
                    <a:lnTo>
                      <a:pt x="132" y="66"/>
                    </a:lnTo>
                    <a:lnTo>
                      <a:pt x="138" y="60"/>
                    </a:lnTo>
                    <a:lnTo>
                      <a:pt x="150" y="60"/>
                    </a:lnTo>
                    <a:lnTo>
                      <a:pt x="186" y="72"/>
                    </a:lnTo>
                    <a:lnTo>
                      <a:pt x="198" y="78"/>
                    </a:lnTo>
                    <a:lnTo>
                      <a:pt x="204" y="78"/>
                    </a:lnTo>
                    <a:lnTo>
                      <a:pt x="210" y="72"/>
                    </a:lnTo>
                    <a:lnTo>
                      <a:pt x="210" y="66"/>
                    </a:lnTo>
                    <a:lnTo>
                      <a:pt x="204" y="60"/>
                    </a:lnTo>
                    <a:lnTo>
                      <a:pt x="198" y="60"/>
                    </a:lnTo>
                    <a:lnTo>
                      <a:pt x="186" y="54"/>
                    </a:lnTo>
                    <a:lnTo>
                      <a:pt x="180" y="48"/>
                    </a:lnTo>
                    <a:lnTo>
                      <a:pt x="174" y="48"/>
                    </a:lnTo>
                    <a:lnTo>
                      <a:pt x="198" y="12"/>
                    </a:lnTo>
                    <a:lnTo>
                      <a:pt x="192" y="6"/>
                    </a:lnTo>
                    <a:lnTo>
                      <a:pt x="180" y="0"/>
                    </a:lnTo>
                    <a:lnTo>
                      <a:pt x="162" y="0"/>
                    </a:lnTo>
                    <a:lnTo>
                      <a:pt x="156" y="12"/>
                    </a:lnTo>
                    <a:lnTo>
                      <a:pt x="144" y="18"/>
                    </a:lnTo>
                    <a:lnTo>
                      <a:pt x="138" y="30"/>
                    </a:lnTo>
                    <a:lnTo>
                      <a:pt x="132" y="30"/>
                    </a:lnTo>
                    <a:lnTo>
                      <a:pt x="114" y="12"/>
                    </a:lnTo>
                    <a:lnTo>
                      <a:pt x="102" y="12"/>
                    </a:lnTo>
                    <a:lnTo>
                      <a:pt x="102" y="24"/>
                    </a:lnTo>
                    <a:lnTo>
                      <a:pt x="96" y="30"/>
                    </a:lnTo>
                    <a:lnTo>
                      <a:pt x="96" y="42"/>
                    </a:lnTo>
                    <a:lnTo>
                      <a:pt x="108" y="54"/>
                    </a:lnTo>
                    <a:lnTo>
                      <a:pt x="108" y="60"/>
                    </a:lnTo>
                    <a:lnTo>
                      <a:pt x="66" y="60"/>
                    </a:lnTo>
                    <a:lnTo>
                      <a:pt x="90" y="84"/>
                    </a:lnTo>
                    <a:lnTo>
                      <a:pt x="72" y="96"/>
                    </a:lnTo>
                    <a:lnTo>
                      <a:pt x="78" y="96"/>
                    </a:lnTo>
                    <a:lnTo>
                      <a:pt x="78" y="108"/>
                    </a:lnTo>
                    <a:lnTo>
                      <a:pt x="54" y="120"/>
                    </a:lnTo>
                    <a:lnTo>
                      <a:pt x="6" y="120"/>
                    </a:lnTo>
                    <a:lnTo>
                      <a:pt x="0" y="126"/>
                    </a:lnTo>
                    <a:lnTo>
                      <a:pt x="0" y="144"/>
                    </a:lnTo>
                    <a:lnTo>
                      <a:pt x="18" y="144"/>
                    </a:lnTo>
                    <a:lnTo>
                      <a:pt x="30" y="156"/>
                    </a:lnTo>
                    <a:lnTo>
                      <a:pt x="36" y="156"/>
                    </a:lnTo>
                    <a:lnTo>
                      <a:pt x="42" y="162"/>
                    </a:lnTo>
                    <a:lnTo>
                      <a:pt x="54" y="162"/>
                    </a:lnTo>
                    <a:lnTo>
                      <a:pt x="66" y="174"/>
                    </a:lnTo>
                    <a:lnTo>
                      <a:pt x="66" y="180"/>
                    </a:lnTo>
                    <a:lnTo>
                      <a:pt x="60" y="186"/>
                    </a:lnTo>
                    <a:lnTo>
                      <a:pt x="60" y="204"/>
                    </a:lnTo>
                    <a:lnTo>
                      <a:pt x="66" y="210"/>
                    </a:lnTo>
                    <a:lnTo>
                      <a:pt x="78" y="216"/>
                    </a:lnTo>
                    <a:lnTo>
                      <a:pt x="90" y="228"/>
                    </a:lnTo>
                    <a:lnTo>
                      <a:pt x="90" y="246"/>
                    </a:lnTo>
                    <a:lnTo>
                      <a:pt x="84" y="258"/>
                    </a:lnTo>
                    <a:lnTo>
                      <a:pt x="72" y="264"/>
                    </a:lnTo>
                    <a:lnTo>
                      <a:pt x="66" y="276"/>
                    </a:lnTo>
                    <a:lnTo>
                      <a:pt x="60" y="282"/>
                    </a:lnTo>
                    <a:lnTo>
                      <a:pt x="60" y="306"/>
                    </a:lnTo>
                    <a:lnTo>
                      <a:pt x="66" y="312"/>
                    </a:lnTo>
                    <a:lnTo>
                      <a:pt x="78" y="318"/>
                    </a:lnTo>
                    <a:lnTo>
                      <a:pt x="84" y="324"/>
                    </a:lnTo>
                    <a:lnTo>
                      <a:pt x="90" y="324"/>
                    </a:lnTo>
                    <a:lnTo>
                      <a:pt x="108" y="306"/>
                    </a:lnTo>
                    <a:lnTo>
                      <a:pt x="120" y="300"/>
                    </a:lnTo>
                    <a:lnTo>
                      <a:pt x="126" y="294"/>
                    </a:lnTo>
                    <a:lnTo>
                      <a:pt x="138" y="294"/>
                    </a:lnTo>
                    <a:lnTo>
                      <a:pt x="144" y="300"/>
                    </a:lnTo>
                    <a:lnTo>
                      <a:pt x="150" y="312"/>
                    </a:lnTo>
                    <a:lnTo>
                      <a:pt x="156" y="318"/>
                    </a:lnTo>
                    <a:lnTo>
                      <a:pt x="162" y="318"/>
                    </a:lnTo>
                    <a:lnTo>
                      <a:pt x="162" y="288"/>
                    </a:lnTo>
                    <a:lnTo>
                      <a:pt x="174" y="276"/>
                    </a:lnTo>
                    <a:lnTo>
                      <a:pt x="186" y="270"/>
                    </a:lnTo>
                    <a:lnTo>
                      <a:pt x="204" y="270"/>
                    </a:lnTo>
                    <a:lnTo>
                      <a:pt x="216" y="282"/>
                    </a:lnTo>
                    <a:lnTo>
                      <a:pt x="222" y="258"/>
                    </a:lnTo>
                    <a:lnTo>
                      <a:pt x="216" y="258"/>
                    </a:lnTo>
                    <a:lnTo>
                      <a:pt x="210" y="252"/>
                    </a:lnTo>
                    <a:lnTo>
                      <a:pt x="210" y="246"/>
                    </a:lnTo>
                    <a:lnTo>
                      <a:pt x="222" y="234"/>
                    </a:lnTo>
                    <a:lnTo>
                      <a:pt x="228" y="234"/>
                    </a:lnTo>
                    <a:lnTo>
                      <a:pt x="234" y="228"/>
                    </a:lnTo>
                    <a:lnTo>
                      <a:pt x="234" y="204"/>
                    </a:lnTo>
                    <a:lnTo>
                      <a:pt x="240" y="198"/>
                    </a:lnTo>
                    <a:lnTo>
                      <a:pt x="258" y="198"/>
                    </a:lnTo>
                    <a:lnTo>
                      <a:pt x="276" y="216"/>
                    </a:lnTo>
                    <a:lnTo>
                      <a:pt x="276" y="246"/>
                    </a:lnTo>
                    <a:lnTo>
                      <a:pt x="294" y="246"/>
                    </a:lnTo>
                    <a:lnTo>
                      <a:pt x="306" y="312"/>
                    </a:lnTo>
                    <a:lnTo>
                      <a:pt x="306" y="318"/>
                    </a:lnTo>
                    <a:lnTo>
                      <a:pt x="336" y="348"/>
                    </a:lnTo>
                    <a:lnTo>
                      <a:pt x="342" y="348"/>
                    </a:lnTo>
                    <a:lnTo>
                      <a:pt x="348" y="342"/>
                    </a:lnTo>
                    <a:lnTo>
                      <a:pt x="360" y="336"/>
                    </a:lnTo>
                    <a:lnTo>
                      <a:pt x="366" y="324"/>
                    </a:lnTo>
                    <a:lnTo>
                      <a:pt x="372" y="318"/>
                    </a:lnTo>
                    <a:lnTo>
                      <a:pt x="390" y="318"/>
                    </a:lnTo>
                    <a:lnTo>
                      <a:pt x="396" y="312"/>
                    </a:lnTo>
                    <a:lnTo>
                      <a:pt x="402" y="300"/>
                    </a:lnTo>
                    <a:lnTo>
                      <a:pt x="408" y="294"/>
                    </a:lnTo>
                    <a:lnTo>
                      <a:pt x="432" y="282"/>
                    </a:lnTo>
                    <a:lnTo>
                      <a:pt x="456" y="282"/>
                    </a:lnTo>
                    <a:lnTo>
                      <a:pt x="456" y="300"/>
                    </a:lnTo>
                    <a:lnTo>
                      <a:pt x="492" y="288"/>
                    </a:lnTo>
                    <a:lnTo>
                      <a:pt x="516" y="288"/>
                    </a:lnTo>
                    <a:lnTo>
                      <a:pt x="522" y="294"/>
                    </a:lnTo>
                    <a:lnTo>
                      <a:pt x="546" y="294"/>
                    </a:lnTo>
                    <a:lnTo>
                      <a:pt x="552" y="288"/>
                    </a:lnTo>
                    <a:lnTo>
                      <a:pt x="540" y="276"/>
                    </a:lnTo>
                    <a:lnTo>
                      <a:pt x="534" y="276"/>
                    </a:lnTo>
                    <a:lnTo>
                      <a:pt x="528" y="27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91" name="Syr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A13EFB88-D042-3A7B-7824-57E2473179A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245246" y="2240446"/>
                <a:ext cx="301739" cy="266864"/>
              </a:xfrm>
              <a:custGeom>
                <a:avLst/>
                <a:gdLst>
                  <a:gd name="T0" fmla="*/ 2147483647 w 450"/>
                  <a:gd name="T1" fmla="*/ 2147483647 h 414"/>
                  <a:gd name="T2" fmla="*/ 2147483647 w 450"/>
                  <a:gd name="T3" fmla="*/ 2147483647 h 414"/>
                  <a:gd name="T4" fmla="*/ 2147483647 w 450"/>
                  <a:gd name="T5" fmla="*/ 2147483647 h 414"/>
                  <a:gd name="T6" fmla="*/ 2147483647 w 450"/>
                  <a:gd name="T7" fmla="*/ 0 h 414"/>
                  <a:gd name="T8" fmla="*/ 2147483647 w 450"/>
                  <a:gd name="T9" fmla="*/ 2147483647 h 414"/>
                  <a:gd name="T10" fmla="*/ 2147483647 w 450"/>
                  <a:gd name="T11" fmla="*/ 2147483647 h 414"/>
                  <a:gd name="T12" fmla="*/ 2147483647 w 450"/>
                  <a:gd name="T13" fmla="*/ 2147483647 h 414"/>
                  <a:gd name="T14" fmla="*/ 2147483647 w 450"/>
                  <a:gd name="T15" fmla="*/ 2147483647 h 414"/>
                  <a:gd name="T16" fmla="*/ 2147483647 w 450"/>
                  <a:gd name="T17" fmla="*/ 2147483647 h 414"/>
                  <a:gd name="T18" fmla="*/ 2147483647 w 450"/>
                  <a:gd name="T19" fmla="*/ 2147483647 h 414"/>
                  <a:gd name="T20" fmla="*/ 2147483647 w 450"/>
                  <a:gd name="T21" fmla="*/ 2147483647 h 414"/>
                  <a:gd name="T22" fmla="*/ 2147483647 w 450"/>
                  <a:gd name="T23" fmla="*/ 2147483647 h 414"/>
                  <a:gd name="T24" fmla="*/ 2147483647 w 450"/>
                  <a:gd name="T25" fmla="*/ 2147483647 h 414"/>
                  <a:gd name="T26" fmla="*/ 2147483647 w 450"/>
                  <a:gd name="T27" fmla="*/ 2147483647 h 414"/>
                  <a:gd name="T28" fmla="*/ 2147483647 w 450"/>
                  <a:gd name="T29" fmla="*/ 2147483647 h 414"/>
                  <a:gd name="T30" fmla="*/ 2147483647 w 450"/>
                  <a:gd name="T31" fmla="*/ 2147483647 h 414"/>
                  <a:gd name="T32" fmla="*/ 2147483647 w 450"/>
                  <a:gd name="T33" fmla="*/ 2147483647 h 414"/>
                  <a:gd name="T34" fmla="*/ 2147483647 w 450"/>
                  <a:gd name="T35" fmla="*/ 2147483647 h 414"/>
                  <a:gd name="T36" fmla="*/ 2147483647 w 450"/>
                  <a:gd name="T37" fmla="*/ 2147483647 h 414"/>
                  <a:gd name="T38" fmla="*/ 2147483647 w 450"/>
                  <a:gd name="T39" fmla="*/ 2147483647 h 414"/>
                  <a:gd name="T40" fmla="*/ 2147483647 w 450"/>
                  <a:gd name="T41" fmla="*/ 2147483647 h 414"/>
                  <a:gd name="T42" fmla="*/ 2147483647 w 450"/>
                  <a:gd name="T43" fmla="*/ 2147483647 h 414"/>
                  <a:gd name="T44" fmla="*/ 2147483647 w 450"/>
                  <a:gd name="T45" fmla="*/ 2147483647 h 414"/>
                  <a:gd name="T46" fmla="*/ 2147483647 w 450"/>
                  <a:gd name="T47" fmla="*/ 2147483647 h 414"/>
                  <a:gd name="T48" fmla="*/ 2147483647 w 450"/>
                  <a:gd name="T49" fmla="*/ 2147483647 h 414"/>
                  <a:gd name="T50" fmla="*/ 2147483647 w 450"/>
                  <a:gd name="T51" fmla="*/ 2147483647 h 414"/>
                  <a:gd name="T52" fmla="*/ 2147483647 w 450"/>
                  <a:gd name="T53" fmla="*/ 2147483647 h 414"/>
                  <a:gd name="T54" fmla="*/ 2147483647 w 450"/>
                  <a:gd name="T55" fmla="*/ 2147483647 h 414"/>
                  <a:gd name="T56" fmla="*/ 2147483647 w 450"/>
                  <a:gd name="T57" fmla="*/ 2147483647 h 414"/>
                  <a:gd name="T58" fmla="*/ 2147483647 w 450"/>
                  <a:gd name="T59" fmla="*/ 2147483647 h 414"/>
                  <a:gd name="T60" fmla="*/ 2147483647 w 450"/>
                  <a:gd name="T61" fmla="*/ 2147483647 h 414"/>
                  <a:gd name="T62" fmla="*/ 2147483647 w 450"/>
                  <a:gd name="T63" fmla="*/ 2147483647 h 414"/>
                  <a:gd name="T64" fmla="*/ 2147483647 w 450"/>
                  <a:gd name="T65" fmla="*/ 2147483647 h 414"/>
                  <a:gd name="T66" fmla="*/ 2147483647 w 450"/>
                  <a:gd name="T67" fmla="*/ 2147483647 h 414"/>
                  <a:gd name="T68" fmla="*/ 2147483647 w 450"/>
                  <a:gd name="T69" fmla="*/ 2147483647 h 414"/>
                  <a:gd name="T70" fmla="*/ 2147483647 w 450"/>
                  <a:gd name="T71" fmla="*/ 2147483647 h 414"/>
                  <a:gd name="T72" fmla="*/ 2147483647 w 450"/>
                  <a:gd name="T73" fmla="*/ 2147483647 h 414"/>
                  <a:gd name="T74" fmla="*/ 2147483647 w 450"/>
                  <a:gd name="T75" fmla="*/ 2147483647 h 414"/>
                  <a:gd name="T76" fmla="*/ 2147483647 w 450"/>
                  <a:gd name="T77" fmla="*/ 2147483647 h 414"/>
                  <a:gd name="T78" fmla="*/ 2147483647 w 450"/>
                  <a:gd name="T79" fmla="*/ 2147483647 h 414"/>
                  <a:gd name="T80" fmla="*/ 2147483647 w 450"/>
                  <a:gd name="T81" fmla="*/ 2147483647 h 414"/>
                  <a:gd name="T82" fmla="*/ 2147483647 w 450"/>
                  <a:gd name="T83" fmla="*/ 2147483647 h 414"/>
                  <a:gd name="T84" fmla="*/ 2147483647 w 450"/>
                  <a:gd name="T85" fmla="*/ 2147483647 h 414"/>
                  <a:gd name="T86" fmla="*/ 2147483647 w 450"/>
                  <a:gd name="T87" fmla="*/ 2147483647 h 414"/>
                  <a:gd name="T88" fmla="*/ 2147483647 w 450"/>
                  <a:gd name="T89" fmla="*/ 2147483647 h 414"/>
                  <a:gd name="T90" fmla="*/ 2147483647 w 450"/>
                  <a:gd name="T91" fmla="*/ 2147483647 h 414"/>
                  <a:gd name="T92" fmla="*/ 2147483647 w 450"/>
                  <a:gd name="T93" fmla="*/ 2147483647 h 414"/>
                  <a:gd name="T94" fmla="*/ 2147483647 w 450"/>
                  <a:gd name="T95" fmla="*/ 2147483647 h 414"/>
                  <a:gd name="T96" fmla="*/ 2147483647 w 450"/>
                  <a:gd name="T97" fmla="*/ 2147483647 h 41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450"/>
                  <a:gd name="T148" fmla="*/ 0 h 414"/>
                  <a:gd name="T149" fmla="*/ 450 w 450"/>
                  <a:gd name="T150" fmla="*/ 414 h 41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450" h="414">
                    <a:moveTo>
                      <a:pt x="426" y="60"/>
                    </a:moveTo>
                    <a:lnTo>
                      <a:pt x="432" y="54"/>
                    </a:lnTo>
                    <a:lnTo>
                      <a:pt x="438" y="42"/>
                    </a:lnTo>
                    <a:lnTo>
                      <a:pt x="450" y="30"/>
                    </a:lnTo>
                    <a:lnTo>
                      <a:pt x="444" y="30"/>
                    </a:lnTo>
                    <a:lnTo>
                      <a:pt x="438" y="24"/>
                    </a:lnTo>
                    <a:lnTo>
                      <a:pt x="438" y="0"/>
                    </a:lnTo>
                    <a:lnTo>
                      <a:pt x="432" y="0"/>
                    </a:lnTo>
                    <a:lnTo>
                      <a:pt x="432" y="6"/>
                    </a:lnTo>
                    <a:lnTo>
                      <a:pt x="426" y="18"/>
                    </a:lnTo>
                    <a:lnTo>
                      <a:pt x="402" y="18"/>
                    </a:lnTo>
                    <a:lnTo>
                      <a:pt x="390" y="30"/>
                    </a:lnTo>
                    <a:lnTo>
                      <a:pt x="372" y="30"/>
                    </a:lnTo>
                    <a:lnTo>
                      <a:pt x="366" y="24"/>
                    </a:lnTo>
                    <a:lnTo>
                      <a:pt x="318" y="24"/>
                    </a:lnTo>
                    <a:lnTo>
                      <a:pt x="306" y="30"/>
                    </a:lnTo>
                    <a:lnTo>
                      <a:pt x="294" y="42"/>
                    </a:lnTo>
                    <a:lnTo>
                      <a:pt x="282" y="48"/>
                    </a:lnTo>
                    <a:lnTo>
                      <a:pt x="276" y="54"/>
                    </a:lnTo>
                    <a:lnTo>
                      <a:pt x="258" y="54"/>
                    </a:lnTo>
                    <a:lnTo>
                      <a:pt x="246" y="60"/>
                    </a:lnTo>
                    <a:lnTo>
                      <a:pt x="234" y="60"/>
                    </a:lnTo>
                    <a:lnTo>
                      <a:pt x="222" y="54"/>
                    </a:lnTo>
                    <a:lnTo>
                      <a:pt x="204" y="54"/>
                    </a:lnTo>
                    <a:lnTo>
                      <a:pt x="192" y="42"/>
                    </a:lnTo>
                    <a:lnTo>
                      <a:pt x="180" y="36"/>
                    </a:lnTo>
                    <a:lnTo>
                      <a:pt x="174" y="30"/>
                    </a:lnTo>
                    <a:lnTo>
                      <a:pt x="168" y="30"/>
                    </a:lnTo>
                    <a:lnTo>
                      <a:pt x="150" y="48"/>
                    </a:lnTo>
                    <a:lnTo>
                      <a:pt x="144" y="48"/>
                    </a:lnTo>
                    <a:lnTo>
                      <a:pt x="138" y="54"/>
                    </a:lnTo>
                    <a:lnTo>
                      <a:pt x="120" y="60"/>
                    </a:lnTo>
                    <a:lnTo>
                      <a:pt x="84" y="60"/>
                    </a:lnTo>
                    <a:lnTo>
                      <a:pt x="84" y="54"/>
                    </a:lnTo>
                    <a:lnTo>
                      <a:pt x="90" y="48"/>
                    </a:lnTo>
                    <a:lnTo>
                      <a:pt x="66" y="48"/>
                    </a:lnTo>
                    <a:lnTo>
                      <a:pt x="66" y="78"/>
                    </a:lnTo>
                    <a:lnTo>
                      <a:pt x="72" y="78"/>
                    </a:lnTo>
                    <a:lnTo>
                      <a:pt x="72" y="102"/>
                    </a:lnTo>
                    <a:lnTo>
                      <a:pt x="60" y="102"/>
                    </a:lnTo>
                    <a:lnTo>
                      <a:pt x="54" y="96"/>
                    </a:lnTo>
                    <a:lnTo>
                      <a:pt x="54" y="114"/>
                    </a:lnTo>
                    <a:lnTo>
                      <a:pt x="48" y="120"/>
                    </a:lnTo>
                    <a:lnTo>
                      <a:pt x="48" y="126"/>
                    </a:lnTo>
                    <a:lnTo>
                      <a:pt x="36" y="126"/>
                    </a:lnTo>
                    <a:lnTo>
                      <a:pt x="24" y="114"/>
                    </a:lnTo>
                    <a:lnTo>
                      <a:pt x="18" y="120"/>
                    </a:lnTo>
                    <a:lnTo>
                      <a:pt x="12" y="132"/>
                    </a:lnTo>
                    <a:lnTo>
                      <a:pt x="12" y="150"/>
                    </a:lnTo>
                    <a:lnTo>
                      <a:pt x="6" y="150"/>
                    </a:lnTo>
                    <a:lnTo>
                      <a:pt x="0" y="198"/>
                    </a:lnTo>
                    <a:lnTo>
                      <a:pt x="6" y="204"/>
                    </a:lnTo>
                    <a:lnTo>
                      <a:pt x="18" y="210"/>
                    </a:lnTo>
                    <a:lnTo>
                      <a:pt x="24" y="216"/>
                    </a:lnTo>
                    <a:lnTo>
                      <a:pt x="24" y="222"/>
                    </a:lnTo>
                    <a:lnTo>
                      <a:pt x="72" y="222"/>
                    </a:lnTo>
                    <a:lnTo>
                      <a:pt x="66" y="234"/>
                    </a:lnTo>
                    <a:lnTo>
                      <a:pt x="72" y="240"/>
                    </a:lnTo>
                    <a:lnTo>
                      <a:pt x="78" y="252"/>
                    </a:lnTo>
                    <a:lnTo>
                      <a:pt x="78" y="270"/>
                    </a:lnTo>
                    <a:lnTo>
                      <a:pt x="72" y="282"/>
                    </a:lnTo>
                    <a:lnTo>
                      <a:pt x="66" y="282"/>
                    </a:lnTo>
                    <a:lnTo>
                      <a:pt x="54" y="288"/>
                    </a:lnTo>
                    <a:lnTo>
                      <a:pt x="48" y="288"/>
                    </a:lnTo>
                    <a:lnTo>
                      <a:pt x="42" y="294"/>
                    </a:lnTo>
                    <a:lnTo>
                      <a:pt x="42" y="318"/>
                    </a:lnTo>
                    <a:lnTo>
                      <a:pt x="24" y="336"/>
                    </a:lnTo>
                    <a:lnTo>
                      <a:pt x="30" y="378"/>
                    </a:lnTo>
                    <a:lnTo>
                      <a:pt x="36" y="378"/>
                    </a:lnTo>
                    <a:lnTo>
                      <a:pt x="72" y="396"/>
                    </a:lnTo>
                    <a:lnTo>
                      <a:pt x="84" y="408"/>
                    </a:lnTo>
                    <a:lnTo>
                      <a:pt x="96" y="414"/>
                    </a:lnTo>
                    <a:lnTo>
                      <a:pt x="114" y="414"/>
                    </a:lnTo>
                    <a:lnTo>
                      <a:pt x="174" y="384"/>
                    </a:lnTo>
                    <a:lnTo>
                      <a:pt x="204" y="354"/>
                    </a:lnTo>
                    <a:lnTo>
                      <a:pt x="228" y="336"/>
                    </a:lnTo>
                    <a:lnTo>
                      <a:pt x="240" y="324"/>
                    </a:lnTo>
                    <a:lnTo>
                      <a:pt x="300" y="276"/>
                    </a:lnTo>
                    <a:lnTo>
                      <a:pt x="312" y="270"/>
                    </a:lnTo>
                    <a:lnTo>
                      <a:pt x="372" y="246"/>
                    </a:lnTo>
                    <a:lnTo>
                      <a:pt x="396" y="234"/>
                    </a:lnTo>
                    <a:lnTo>
                      <a:pt x="402" y="228"/>
                    </a:lnTo>
                    <a:lnTo>
                      <a:pt x="402" y="222"/>
                    </a:lnTo>
                    <a:lnTo>
                      <a:pt x="384" y="204"/>
                    </a:lnTo>
                    <a:lnTo>
                      <a:pt x="384" y="198"/>
                    </a:lnTo>
                    <a:lnTo>
                      <a:pt x="390" y="180"/>
                    </a:lnTo>
                    <a:lnTo>
                      <a:pt x="396" y="168"/>
                    </a:lnTo>
                    <a:lnTo>
                      <a:pt x="396" y="138"/>
                    </a:lnTo>
                    <a:lnTo>
                      <a:pt x="390" y="126"/>
                    </a:lnTo>
                    <a:lnTo>
                      <a:pt x="390" y="114"/>
                    </a:lnTo>
                    <a:lnTo>
                      <a:pt x="384" y="108"/>
                    </a:lnTo>
                    <a:lnTo>
                      <a:pt x="378" y="96"/>
                    </a:lnTo>
                    <a:lnTo>
                      <a:pt x="378" y="84"/>
                    </a:lnTo>
                    <a:lnTo>
                      <a:pt x="384" y="72"/>
                    </a:lnTo>
                    <a:lnTo>
                      <a:pt x="390" y="66"/>
                    </a:lnTo>
                    <a:lnTo>
                      <a:pt x="402" y="66"/>
                    </a:lnTo>
                    <a:lnTo>
                      <a:pt x="414" y="60"/>
                    </a:lnTo>
                    <a:lnTo>
                      <a:pt x="426" y="6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92" name="Swaziland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86235D80-5B7E-15B6-C71B-0C6B184F9D6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064204" y="5515802"/>
                <a:ext cx="68220" cy="85598"/>
              </a:xfrm>
              <a:custGeom>
                <a:avLst/>
                <a:gdLst>
                  <a:gd name="T0" fmla="*/ 2147483647 w 102"/>
                  <a:gd name="T1" fmla="*/ 2147483647 h 132"/>
                  <a:gd name="T2" fmla="*/ 2147483647 w 102"/>
                  <a:gd name="T3" fmla="*/ 2147483647 h 132"/>
                  <a:gd name="T4" fmla="*/ 2147483647 w 102"/>
                  <a:gd name="T5" fmla="*/ 2147483647 h 132"/>
                  <a:gd name="T6" fmla="*/ 2147483647 w 102"/>
                  <a:gd name="T7" fmla="*/ 2147483647 h 132"/>
                  <a:gd name="T8" fmla="*/ 2147483647 w 102"/>
                  <a:gd name="T9" fmla="*/ 2147483647 h 132"/>
                  <a:gd name="T10" fmla="*/ 2147483647 w 102"/>
                  <a:gd name="T11" fmla="*/ 0 h 132"/>
                  <a:gd name="T12" fmla="*/ 2147483647 w 102"/>
                  <a:gd name="T13" fmla="*/ 0 h 132"/>
                  <a:gd name="T14" fmla="*/ 2147483647 w 102"/>
                  <a:gd name="T15" fmla="*/ 2147483647 h 132"/>
                  <a:gd name="T16" fmla="*/ 2147483647 w 102"/>
                  <a:gd name="T17" fmla="*/ 2147483647 h 132"/>
                  <a:gd name="T18" fmla="*/ 2147483647 w 102"/>
                  <a:gd name="T19" fmla="*/ 2147483647 h 132"/>
                  <a:gd name="T20" fmla="*/ 2147483647 w 102"/>
                  <a:gd name="T21" fmla="*/ 2147483647 h 132"/>
                  <a:gd name="T22" fmla="*/ 0 w 102"/>
                  <a:gd name="T23" fmla="*/ 2147483647 h 132"/>
                  <a:gd name="T24" fmla="*/ 0 w 102"/>
                  <a:gd name="T25" fmla="*/ 2147483647 h 132"/>
                  <a:gd name="T26" fmla="*/ 2147483647 w 102"/>
                  <a:gd name="T27" fmla="*/ 2147483647 h 132"/>
                  <a:gd name="T28" fmla="*/ 2147483647 w 102"/>
                  <a:gd name="T29" fmla="*/ 2147483647 h 132"/>
                  <a:gd name="T30" fmla="*/ 2147483647 w 102"/>
                  <a:gd name="T31" fmla="*/ 2147483647 h 132"/>
                  <a:gd name="T32" fmla="*/ 2147483647 w 102"/>
                  <a:gd name="T33" fmla="*/ 2147483647 h 132"/>
                  <a:gd name="T34" fmla="*/ 2147483647 w 102"/>
                  <a:gd name="T35" fmla="*/ 2147483647 h 132"/>
                  <a:gd name="T36" fmla="*/ 2147483647 w 102"/>
                  <a:gd name="T37" fmla="*/ 2147483647 h 132"/>
                  <a:gd name="T38" fmla="*/ 2147483647 w 102"/>
                  <a:gd name="T39" fmla="*/ 2147483647 h 132"/>
                  <a:gd name="T40" fmla="*/ 2147483647 w 102"/>
                  <a:gd name="T41" fmla="*/ 2147483647 h 132"/>
                  <a:gd name="T42" fmla="*/ 2147483647 w 102"/>
                  <a:gd name="T43" fmla="*/ 2147483647 h 132"/>
                  <a:gd name="T44" fmla="*/ 2147483647 w 102"/>
                  <a:gd name="T45" fmla="*/ 2147483647 h 132"/>
                  <a:gd name="T46" fmla="*/ 2147483647 w 102"/>
                  <a:gd name="T47" fmla="*/ 2147483647 h 132"/>
                  <a:gd name="T48" fmla="*/ 2147483647 w 102"/>
                  <a:gd name="T49" fmla="*/ 2147483647 h 13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02"/>
                  <a:gd name="T76" fmla="*/ 0 h 132"/>
                  <a:gd name="T77" fmla="*/ 102 w 102"/>
                  <a:gd name="T78" fmla="*/ 132 h 13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02" h="132">
                    <a:moveTo>
                      <a:pt x="84" y="54"/>
                    </a:moveTo>
                    <a:lnTo>
                      <a:pt x="84" y="30"/>
                    </a:lnTo>
                    <a:lnTo>
                      <a:pt x="90" y="18"/>
                    </a:lnTo>
                    <a:lnTo>
                      <a:pt x="66" y="18"/>
                    </a:lnTo>
                    <a:lnTo>
                      <a:pt x="54" y="6"/>
                    </a:lnTo>
                    <a:lnTo>
                      <a:pt x="42" y="0"/>
                    </a:lnTo>
                    <a:lnTo>
                      <a:pt x="36" y="0"/>
                    </a:lnTo>
                    <a:lnTo>
                      <a:pt x="24" y="12"/>
                    </a:lnTo>
                    <a:lnTo>
                      <a:pt x="18" y="24"/>
                    </a:lnTo>
                    <a:lnTo>
                      <a:pt x="18" y="36"/>
                    </a:lnTo>
                    <a:lnTo>
                      <a:pt x="6" y="48"/>
                    </a:lnTo>
                    <a:lnTo>
                      <a:pt x="0" y="60"/>
                    </a:lnTo>
                    <a:lnTo>
                      <a:pt x="0" y="84"/>
                    </a:lnTo>
                    <a:lnTo>
                      <a:pt x="12" y="108"/>
                    </a:lnTo>
                    <a:lnTo>
                      <a:pt x="24" y="114"/>
                    </a:lnTo>
                    <a:lnTo>
                      <a:pt x="36" y="126"/>
                    </a:lnTo>
                    <a:lnTo>
                      <a:pt x="54" y="126"/>
                    </a:lnTo>
                    <a:lnTo>
                      <a:pt x="66" y="132"/>
                    </a:lnTo>
                    <a:lnTo>
                      <a:pt x="78" y="132"/>
                    </a:lnTo>
                    <a:lnTo>
                      <a:pt x="90" y="90"/>
                    </a:lnTo>
                    <a:lnTo>
                      <a:pt x="96" y="90"/>
                    </a:lnTo>
                    <a:lnTo>
                      <a:pt x="102" y="84"/>
                    </a:lnTo>
                    <a:lnTo>
                      <a:pt x="96" y="60"/>
                    </a:lnTo>
                    <a:lnTo>
                      <a:pt x="90" y="60"/>
                    </a:lnTo>
                    <a:lnTo>
                      <a:pt x="84" y="5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93" name="Sudan">
                <a:extLst>
                  <a:ext uri="{FF2B5EF4-FFF2-40B4-BE49-F238E27FC236}">
                    <a16:creationId xmlns:a16="http://schemas.microsoft.com/office/drawing/2014/main" id="{6E252096-8C09-1F85-B6DF-3621EF32D0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6877" y="2978710"/>
                <a:ext cx="801717" cy="754676"/>
              </a:xfrm>
              <a:custGeom>
                <a:avLst/>
                <a:gdLst/>
                <a:ahLst/>
                <a:cxnLst>
                  <a:cxn ang="0">
                    <a:pos x="442" y="199"/>
                  </a:cxn>
                  <a:cxn ang="0">
                    <a:pos x="446" y="187"/>
                  </a:cxn>
                  <a:cxn ang="0">
                    <a:pos x="475" y="170"/>
                  </a:cxn>
                  <a:cxn ang="0">
                    <a:pos x="458" y="149"/>
                  </a:cxn>
                  <a:cxn ang="0">
                    <a:pos x="439" y="137"/>
                  </a:cxn>
                  <a:cxn ang="0">
                    <a:pos x="434" y="114"/>
                  </a:cxn>
                  <a:cxn ang="0">
                    <a:pos x="430" y="90"/>
                  </a:cxn>
                  <a:cxn ang="0">
                    <a:pos x="423" y="55"/>
                  </a:cxn>
                  <a:cxn ang="0">
                    <a:pos x="413" y="29"/>
                  </a:cxn>
                  <a:cxn ang="0">
                    <a:pos x="387" y="0"/>
                  </a:cxn>
                  <a:cxn ang="0">
                    <a:pos x="361" y="26"/>
                  </a:cxn>
                  <a:cxn ang="0">
                    <a:pos x="345" y="31"/>
                  </a:cxn>
                  <a:cxn ang="0">
                    <a:pos x="326" y="47"/>
                  </a:cxn>
                  <a:cxn ang="0">
                    <a:pos x="269" y="36"/>
                  </a:cxn>
                  <a:cxn ang="0">
                    <a:pos x="87" y="36"/>
                  </a:cxn>
                  <a:cxn ang="0">
                    <a:pos x="54" y="241"/>
                  </a:cxn>
                  <a:cxn ang="0">
                    <a:pos x="30" y="246"/>
                  </a:cxn>
                  <a:cxn ang="0">
                    <a:pos x="30" y="258"/>
                  </a:cxn>
                  <a:cxn ang="0">
                    <a:pos x="16" y="272"/>
                  </a:cxn>
                  <a:cxn ang="0">
                    <a:pos x="7" y="300"/>
                  </a:cxn>
                  <a:cxn ang="0">
                    <a:pos x="9" y="322"/>
                  </a:cxn>
                  <a:cxn ang="0">
                    <a:pos x="4" y="338"/>
                  </a:cxn>
                  <a:cxn ang="0">
                    <a:pos x="19" y="338"/>
                  </a:cxn>
                  <a:cxn ang="0">
                    <a:pos x="21" y="373"/>
                  </a:cxn>
                  <a:cxn ang="0">
                    <a:pos x="35" y="385"/>
                  </a:cxn>
                  <a:cxn ang="0">
                    <a:pos x="42" y="409"/>
                  </a:cxn>
                  <a:cxn ang="0">
                    <a:pos x="54" y="430"/>
                  </a:cxn>
                  <a:cxn ang="0">
                    <a:pos x="47" y="451"/>
                  </a:cxn>
                  <a:cxn ang="0">
                    <a:pos x="49" y="463"/>
                  </a:cxn>
                  <a:cxn ang="0">
                    <a:pos x="73" y="456"/>
                  </a:cxn>
                  <a:cxn ang="0">
                    <a:pos x="78" y="447"/>
                  </a:cxn>
                  <a:cxn ang="0">
                    <a:pos x="89" y="418"/>
                  </a:cxn>
                  <a:cxn ang="0">
                    <a:pos x="115" y="416"/>
                  </a:cxn>
                  <a:cxn ang="0">
                    <a:pos x="125" y="430"/>
                  </a:cxn>
                  <a:cxn ang="0">
                    <a:pos x="170" y="433"/>
                  </a:cxn>
                  <a:cxn ang="0">
                    <a:pos x="196" y="442"/>
                  </a:cxn>
                  <a:cxn ang="0">
                    <a:pos x="234" y="411"/>
                  </a:cxn>
                  <a:cxn ang="0">
                    <a:pos x="290" y="409"/>
                  </a:cxn>
                  <a:cxn ang="0">
                    <a:pos x="307" y="364"/>
                  </a:cxn>
                  <a:cxn ang="0">
                    <a:pos x="331" y="347"/>
                  </a:cxn>
                  <a:cxn ang="0">
                    <a:pos x="328" y="378"/>
                  </a:cxn>
                  <a:cxn ang="0">
                    <a:pos x="335" y="399"/>
                  </a:cxn>
                  <a:cxn ang="0">
                    <a:pos x="357" y="423"/>
                  </a:cxn>
                  <a:cxn ang="0">
                    <a:pos x="359" y="409"/>
                  </a:cxn>
                  <a:cxn ang="0">
                    <a:pos x="368" y="399"/>
                  </a:cxn>
                  <a:cxn ang="0">
                    <a:pos x="380" y="385"/>
                  </a:cxn>
                  <a:cxn ang="0">
                    <a:pos x="382" y="364"/>
                  </a:cxn>
                  <a:cxn ang="0">
                    <a:pos x="392" y="343"/>
                  </a:cxn>
                  <a:cxn ang="0">
                    <a:pos x="411" y="333"/>
                  </a:cxn>
                  <a:cxn ang="0">
                    <a:pos x="418" y="303"/>
                  </a:cxn>
                  <a:cxn ang="0">
                    <a:pos x="416" y="262"/>
                  </a:cxn>
                  <a:cxn ang="0">
                    <a:pos x="423" y="239"/>
                  </a:cxn>
                  <a:cxn ang="0">
                    <a:pos x="430" y="215"/>
                  </a:cxn>
                </a:cxnLst>
                <a:rect l="0" t="0" r="r" b="b"/>
                <a:pathLst>
                  <a:path w="475" h="466">
                    <a:moveTo>
                      <a:pt x="432" y="208"/>
                    </a:moveTo>
                    <a:lnTo>
                      <a:pt x="434" y="206"/>
                    </a:lnTo>
                    <a:lnTo>
                      <a:pt x="434" y="199"/>
                    </a:lnTo>
                    <a:lnTo>
                      <a:pt x="442" y="199"/>
                    </a:lnTo>
                    <a:lnTo>
                      <a:pt x="444" y="196"/>
                    </a:lnTo>
                    <a:lnTo>
                      <a:pt x="444" y="194"/>
                    </a:lnTo>
                    <a:lnTo>
                      <a:pt x="446" y="192"/>
                    </a:lnTo>
                    <a:lnTo>
                      <a:pt x="446" y="187"/>
                    </a:lnTo>
                    <a:lnTo>
                      <a:pt x="451" y="187"/>
                    </a:lnTo>
                    <a:lnTo>
                      <a:pt x="460" y="184"/>
                    </a:lnTo>
                    <a:lnTo>
                      <a:pt x="470" y="180"/>
                    </a:lnTo>
                    <a:lnTo>
                      <a:pt x="475" y="170"/>
                    </a:lnTo>
                    <a:lnTo>
                      <a:pt x="475" y="166"/>
                    </a:lnTo>
                    <a:lnTo>
                      <a:pt x="460" y="154"/>
                    </a:lnTo>
                    <a:lnTo>
                      <a:pt x="460" y="151"/>
                    </a:lnTo>
                    <a:lnTo>
                      <a:pt x="458" y="149"/>
                    </a:lnTo>
                    <a:lnTo>
                      <a:pt x="458" y="144"/>
                    </a:lnTo>
                    <a:lnTo>
                      <a:pt x="453" y="142"/>
                    </a:lnTo>
                    <a:lnTo>
                      <a:pt x="444" y="142"/>
                    </a:lnTo>
                    <a:lnTo>
                      <a:pt x="439" y="137"/>
                    </a:lnTo>
                    <a:lnTo>
                      <a:pt x="439" y="132"/>
                    </a:lnTo>
                    <a:lnTo>
                      <a:pt x="437" y="125"/>
                    </a:lnTo>
                    <a:lnTo>
                      <a:pt x="437" y="118"/>
                    </a:lnTo>
                    <a:lnTo>
                      <a:pt x="434" y="114"/>
                    </a:lnTo>
                    <a:lnTo>
                      <a:pt x="434" y="107"/>
                    </a:lnTo>
                    <a:lnTo>
                      <a:pt x="432" y="107"/>
                    </a:lnTo>
                    <a:lnTo>
                      <a:pt x="432" y="97"/>
                    </a:lnTo>
                    <a:lnTo>
                      <a:pt x="430" y="90"/>
                    </a:lnTo>
                    <a:lnTo>
                      <a:pt x="430" y="73"/>
                    </a:lnTo>
                    <a:lnTo>
                      <a:pt x="427" y="69"/>
                    </a:lnTo>
                    <a:lnTo>
                      <a:pt x="434" y="66"/>
                    </a:lnTo>
                    <a:lnTo>
                      <a:pt x="423" y="55"/>
                    </a:lnTo>
                    <a:lnTo>
                      <a:pt x="423" y="38"/>
                    </a:lnTo>
                    <a:lnTo>
                      <a:pt x="420" y="33"/>
                    </a:lnTo>
                    <a:lnTo>
                      <a:pt x="418" y="31"/>
                    </a:lnTo>
                    <a:lnTo>
                      <a:pt x="413" y="29"/>
                    </a:lnTo>
                    <a:lnTo>
                      <a:pt x="401" y="17"/>
                    </a:lnTo>
                    <a:lnTo>
                      <a:pt x="397" y="17"/>
                    </a:lnTo>
                    <a:lnTo>
                      <a:pt x="390" y="10"/>
                    </a:lnTo>
                    <a:lnTo>
                      <a:pt x="387" y="0"/>
                    </a:lnTo>
                    <a:lnTo>
                      <a:pt x="378" y="12"/>
                    </a:lnTo>
                    <a:lnTo>
                      <a:pt x="364" y="12"/>
                    </a:lnTo>
                    <a:lnTo>
                      <a:pt x="364" y="21"/>
                    </a:lnTo>
                    <a:lnTo>
                      <a:pt x="361" y="26"/>
                    </a:lnTo>
                    <a:lnTo>
                      <a:pt x="359" y="29"/>
                    </a:lnTo>
                    <a:lnTo>
                      <a:pt x="352" y="29"/>
                    </a:lnTo>
                    <a:lnTo>
                      <a:pt x="349" y="31"/>
                    </a:lnTo>
                    <a:lnTo>
                      <a:pt x="345" y="31"/>
                    </a:lnTo>
                    <a:lnTo>
                      <a:pt x="340" y="36"/>
                    </a:lnTo>
                    <a:lnTo>
                      <a:pt x="335" y="45"/>
                    </a:lnTo>
                    <a:lnTo>
                      <a:pt x="333" y="47"/>
                    </a:lnTo>
                    <a:lnTo>
                      <a:pt x="326" y="47"/>
                    </a:lnTo>
                    <a:lnTo>
                      <a:pt x="323" y="45"/>
                    </a:lnTo>
                    <a:lnTo>
                      <a:pt x="321" y="40"/>
                    </a:lnTo>
                    <a:lnTo>
                      <a:pt x="319" y="38"/>
                    </a:lnTo>
                    <a:lnTo>
                      <a:pt x="269" y="36"/>
                    </a:lnTo>
                    <a:lnTo>
                      <a:pt x="269" y="31"/>
                    </a:lnTo>
                    <a:lnTo>
                      <a:pt x="267" y="31"/>
                    </a:lnTo>
                    <a:lnTo>
                      <a:pt x="260" y="38"/>
                    </a:lnTo>
                    <a:lnTo>
                      <a:pt x="87" y="36"/>
                    </a:lnTo>
                    <a:lnTo>
                      <a:pt x="87" y="99"/>
                    </a:lnTo>
                    <a:lnTo>
                      <a:pt x="56" y="99"/>
                    </a:lnTo>
                    <a:lnTo>
                      <a:pt x="59" y="241"/>
                    </a:lnTo>
                    <a:lnTo>
                      <a:pt x="54" y="241"/>
                    </a:lnTo>
                    <a:lnTo>
                      <a:pt x="49" y="239"/>
                    </a:lnTo>
                    <a:lnTo>
                      <a:pt x="33" y="239"/>
                    </a:lnTo>
                    <a:lnTo>
                      <a:pt x="28" y="244"/>
                    </a:lnTo>
                    <a:lnTo>
                      <a:pt x="30" y="246"/>
                    </a:lnTo>
                    <a:lnTo>
                      <a:pt x="30" y="251"/>
                    </a:lnTo>
                    <a:lnTo>
                      <a:pt x="33" y="253"/>
                    </a:lnTo>
                    <a:lnTo>
                      <a:pt x="33" y="255"/>
                    </a:lnTo>
                    <a:lnTo>
                      <a:pt x="30" y="258"/>
                    </a:lnTo>
                    <a:lnTo>
                      <a:pt x="26" y="260"/>
                    </a:lnTo>
                    <a:lnTo>
                      <a:pt x="21" y="265"/>
                    </a:lnTo>
                    <a:lnTo>
                      <a:pt x="21" y="272"/>
                    </a:lnTo>
                    <a:lnTo>
                      <a:pt x="16" y="272"/>
                    </a:lnTo>
                    <a:lnTo>
                      <a:pt x="19" y="281"/>
                    </a:lnTo>
                    <a:lnTo>
                      <a:pt x="21" y="288"/>
                    </a:lnTo>
                    <a:lnTo>
                      <a:pt x="14" y="293"/>
                    </a:lnTo>
                    <a:lnTo>
                      <a:pt x="7" y="300"/>
                    </a:lnTo>
                    <a:lnTo>
                      <a:pt x="9" y="303"/>
                    </a:lnTo>
                    <a:lnTo>
                      <a:pt x="14" y="312"/>
                    </a:lnTo>
                    <a:lnTo>
                      <a:pt x="14" y="317"/>
                    </a:lnTo>
                    <a:lnTo>
                      <a:pt x="9" y="322"/>
                    </a:lnTo>
                    <a:lnTo>
                      <a:pt x="4" y="324"/>
                    </a:lnTo>
                    <a:lnTo>
                      <a:pt x="0" y="329"/>
                    </a:lnTo>
                    <a:lnTo>
                      <a:pt x="0" y="336"/>
                    </a:lnTo>
                    <a:lnTo>
                      <a:pt x="4" y="338"/>
                    </a:lnTo>
                    <a:lnTo>
                      <a:pt x="9" y="338"/>
                    </a:lnTo>
                    <a:lnTo>
                      <a:pt x="12" y="336"/>
                    </a:lnTo>
                    <a:lnTo>
                      <a:pt x="16" y="336"/>
                    </a:lnTo>
                    <a:lnTo>
                      <a:pt x="19" y="338"/>
                    </a:lnTo>
                    <a:lnTo>
                      <a:pt x="19" y="355"/>
                    </a:lnTo>
                    <a:lnTo>
                      <a:pt x="26" y="362"/>
                    </a:lnTo>
                    <a:lnTo>
                      <a:pt x="19" y="364"/>
                    </a:lnTo>
                    <a:lnTo>
                      <a:pt x="21" y="373"/>
                    </a:lnTo>
                    <a:lnTo>
                      <a:pt x="23" y="373"/>
                    </a:lnTo>
                    <a:lnTo>
                      <a:pt x="28" y="376"/>
                    </a:lnTo>
                    <a:lnTo>
                      <a:pt x="33" y="383"/>
                    </a:lnTo>
                    <a:lnTo>
                      <a:pt x="35" y="385"/>
                    </a:lnTo>
                    <a:lnTo>
                      <a:pt x="35" y="388"/>
                    </a:lnTo>
                    <a:lnTo>
                      <a:pt x="30" y="388"/>
                    </a:lnTo>
                    <a:lnTo>
                      <a:pt x="30" y="397"/>
                    </a:lnTo>
                    <a:lnTo>
                      <a:pt x="42" y="409"/>
                    </a:lnTo>
                    <a:lnTo>
                      <a:pt x="45" y="414"/>
                    </a:lnTo>
                    <a:lnTo>
                      <a:pt x="49" y="418"/>
                    </a:lnTo>
                    <a:lnTo>
                      <a:pt x="52" y="425"/>
                    </a:lnTo>
                    <a:lnTo>
                      <a:pt x="54" y="430"/>
                    </a:lnTo>
                    <a:lnTo>
                      <a:pt x="54" y="442"/>
                    </a:lnTo>
                    <a:lnTo>
                      <a:pt x="52" y="444"/>
                    </a:lnTo>
                    <a:lnTo>
                      <a:pt x="49" y="449"/>
                    </a:lnTo>
                    <a:lnTo>
                      <a:pt x="47" y="451"/>
                    </a:lnTo>
                    <a:lnTo>
                      <a:pt x="47" y="454"/>
                    </a:lnTo>
                    <a:lnTo>
                      <a:pt x="49" y="456"/>
                    </a:lnTo>
                    <a:lnTo>
                      <a:pt x="52" y="456"/>
                    </a:lnTo>
                    <a:lnTo>
                      <a:pt x="49" y="463"/>
                    </a:lnTo>
                    <a:lnTo>
                      <a:pt x="66" y="466"/>
                    </a:lnTo>
                    <a:lnTo>
                      <a:pt x="66" y="461"/>
                    </a:lnTo>
                    <a:lnTo>
                      <a:pt x="68" y="459"/>
                    </a:lnTo>
                    <a:lnTo>
                      <a:pt x="73" y="456"/>
                    </a:lnTo>
                    <a:lnTo>
                      <a:pt x="73" y="456"/>
                    </a:lnTo>
                    <a:lnTo>
                      <a:pt x="73" y="454"/>
                    </a:lnTo>
                    <a:lnTo>
                      <a:pt x="73" y="451"/>
                    </a:lnTo>
                    <a:lnTo>
                      <a:pt x="78" y="447"/>
                    </a:lnTo>
                    <a:lnTo>
                      <a:pt x="78" y="437"/>
                    </a:lnTo>
                    <a:lnTo>
                      <a:pt x="82" y="437"/>
                    </a:lnTo>
                    <a:lnTo>
                      <a:pt x="82" y="428"/>
                    </a:lnTo>
                    <a:lnTo>
                      <a:pt x="89" y="418"/>
                    </a:lnTo>
                    <a:lnTo>
                      <a:pt x="92" y="411"/>
                    </a:lnTo>
                    <a:lnTo>
                      <a:pt x="101" y="409"/>
                    </a:lnTo>
                    <a:lnTo>
                      <a:pt x="113" y="407"/>
                    </a:lnTo>
                    <a:lnTo>
                      <a:pt x="115" y="416"/>
                    </a:lnTo>
                    <a:lnTo>
                      <a:pt x="118" y="418"/>
                    </a:lnTo>
                    <a:lnTo>
                      <a:pt x="123" y="421"/>
                    </a:lnTo>
                    <a:lnTo>
                      <a:pt x="123" y="423"/>
                    </a:lnTo>
                    <a:lnTo>
                      <a:pt x="125" y="430"/>
                    </a:lnTo>
                    <a:lnTo>
                      <a:pt x="127" y="433"/>
                    </a:lnTo>
                    <a:lnTo>
                      <a:pt x="137" y="440"/>
                    </a:lnTo>
                    <a:lnTo>
                      <a:pt x="146" y="435"/>
                    </a:lnTo>
                    <a:lnTo>
                      <a:pt x="170" y="433"/>
                    </a:lnTo>
                    <a:lnTo>
                      <a:pt x="175" y="435"/>
                    </a:lnTo>
                    <a:lnTo>
                      <a:pt x="177" y="442"/>
                    </a:lnTo>
                    <a:lnTo>
                      <a:pt x="177" y="442"/>
                    </a:lnTo>
                    <a:lnTo>
                      <a:pt x="196" y="442"/>
                    </a:lnTo>
                    <a:lnTo>
                      <a:pt x="205" y="430"/>
                    </a:lnTo>
                    <a:lnTo>
                      <a:pt x="219" y="430"/>
                    </a:lnTo>
                    <a:lnTo>
                      <a:pt x="222" y="418"/>
                    </a:lnTo>
                    <a:lnTo>
                      <a:pt x="234" y="411"/>
                    </a:lnTo>
                    <a:lnTo>
                      <a:pt x="250" y="421"/>
                    </a:lnTo>
                    <a:lnTo>
                      <a:pt x="260" y="430"/>
                    </a:lnTo>
                    <a:lnTo>
                      <a:pt x="274" y="430"/>
                    </a:lnTo>
                    <a:lnTo>
                      <a:pt x="290" y="409"/>
                    </a:lnTo>
                    <a:lnTo>
                      <a:pt x="295" y="397"/>
                    </a:lnTo>
                    <a:lnTo>
                      <a:pt x="309" y="388"/>
                    </a:lnTo>
                    <a:lnTo>
                      <a:pt x="307" y="381"/>
                    </a:lnTo>
                    <a:lnTo>
                      <a:pt x="307" y="364"/>
                    </a:lnTo>
                    <a:lnTo>
                      <a:pt x="300" y="357"/>
                    </a:lnTo>
                    <a:lnTo>
                      <a:pt x="319" y="357"/>
                    </a:lnTo>
                    <a:lnTo>
                      <a:pt x="319" y="350"/>
                    </a:lnTo>
                    <a:lnTo>
                      <a:pt x="331" y="347"/>
                    </a:lnTo>
                    <a:lnTo>
                      <a:pt x="328" y="357"/>
                    </a:lnTo>
                    <a:lnTo>
                      <a:pt x="328" y="366"/>
                    </a:lnTo>
                    <a:lnTo>
                      <a:pt x="326" y="369"/>
                    </a:lnTo>
                    <a:lnTo>
                      <a:pt x="328" y="378"/>
                    </a:lnTo>
                    <a:lnTo>
                      <a:pt x="331" y="385"/>
                    </a:lnTo>
                    <a:lnTo>
                      <a:pt x="331" y="390"/>
                    </a:lnTo>
                    <a:lnTo>
                      <a:pt x="328" y="395"/>
                    </a:lnTo>
                    <a:lnTo>
                      <a:pt x="335" y="399"/>
                    </a:lnTo>
                    <a:lnTo>
                      <a:pt x="345" y="407"/>
                    </a:lnTo>
                    <a:lnTo>
                      <a:pt x="352" y="414"/>
                    </a:lnTo>
                    <a:lnTo>
                      <a:pt x="354" y="418"/>
                    </a:lnTo>
                    <a:lnTo>
                      <a:pt x="357" y="423"/>
                    </a:lnTo>
                    <a:lnTo>
                      <a:pt x="359" y="423"/>
                    </a:lnTo>
                    <a:lnTo>
                      <a:pt x="361" y="421"/>
                    </a:lnTo>
                    <a:lnTo>
                      <a:pt x="361" y="414"/>
                    </a:lnTo>
                    <a:lnTo>
                      <a:pt x="359" y="409"/>
                    </a:lnTo>
                    <a:lnTo>
                      <a:pt x="359" y="402"/>
                    </a:lnTo>
                    <a:lnTo>
                      <a:pt x="366" y="395"/>
                    </a:lnTo>
                    <a:lnTo>
                      <a:pt x="368" y="395"/>
                    </a:lnTo>
                    <a:lnTo>
                      <a:pt x="368" y="399"/>
                    </a:lnTo>
                    <a:lnTo>
                      <a:pt x="371" y="402"/>
                    </a:lnTo>
                    <a:lnTo>
                      <a:pt x="378" y="402"/>
                    </a:lnTo>
                    <a:lnTo>
                      <a:pt x="380" y="399"/>
                    </a:lnTo>
                    <a:lnTo>
                      <a:pt x="380" y="385"/>
                    </a:lnTo>
                    <a:lnTo>
                      <a:pt x="378" y="383"/>
                    </a:lnTo>
                    <a:lnTo>
                      <a:pt x="378" y="381"/>
                    </a:lnTo>
                    <a:lnTo>
                      <a:pt x="382" y="373"/>
                    </a:lnTo>
                    <a:lnTo>
                      <a:pt x="382" y="364"/>
                    </a:lnTo>
                    <a:lnTo>
                      <a:pt x="385" y="362"/>
                    </a:lnTo>
                    <a:lnTo>
                      <a:pt x="390" y="362"/>
                    </a:lnTo>
                    <a:lnTo>
                      <a:pt x="392" y="357"/>
                    </a:lnTo>
                    <a:lnTo>
                      <a:pt x="392" y="343"/>
                    </a:lnTo>
                    <a:lnTo>
                      <a:pt x="394" y="340"/>
                    </a:lnTo>
                    <a:lnTo>
                      <a:pt x="397" y="336"/>
                    </a:lnTo>
                    <a:lnTo>
                      <a:pt x="399" y="333"/>
                    </a:lnTo>
                    <a:lnTo>
                      <a:pt x="411" y="333"/>
                    </a:lnTo>
                    <a:lnTo>
                      <a:pt x="411" y="314"/>
                    </a:lnTo>
                    <a:lnTo>
                      <a:pt x="413" y="310"/>
                    </a:lnTo>
                    <a:lnTo>
                      <a:pt x="416" y="307"/>
                    </a:lnTo>
                    <a:lnTo>
                      <a:pt x="418" y="303"/>
                    </a:lnTo>
                    <a:lnTo>
                      <a:pt x="420" y="300"/>
                    </a:lnTo>
                    <a:lnTo>
                      <a:pt x="420" y="284"/>
                    </a:lnTo>
                    <a:lnTo>
                      <a:pt x="418" y="265"/>
                    </a:lnTo>
                    <a:lnTo>
                      <a:pt x="416" y="262"/>
                    </a:lnTo>
                    <a:lnTo>
                      <a:pt x="416" y="255"/>
                    </a:lnTo>
                    <a:lnTo>
                      <a:pt x="420" y="253"/>
                    </a:lnTo>
                    <a:lnTo>
                      <a:pt x="423" y="253"/>
                    </a:lnTo>
                    <a:lnTo>
                      <a:pt x="423" y="239"/>
                    </a:lnTo>
                    <a:lnTo>
                      <a:pt x="425" y="239"/>
                    </a:lnTo>
                    <a:lnTo>
                      <a:pt x="427" y="236"/>
                    </a:lnTo>
                    <a:lnTo>
                      <a:pt x="430" y="232"/>
                    </a:lnTo>
                    <a:lnTo>
                      <a:pt x="430" y="215"/>
                    </a:lnTo>
                    <a:lnTo>
                      <a:pt x="427" y="213"/>
                    </a:lnTo>
                    <a:lnTo>
                      <a:pt x="427" y="208"/>
                    </a:lnTo>
                    <a:lnTo>
                      <a:pt x="432" y="20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94" name="South Sudan">
                <a:extLst>
                  <a:ext uri="{FF2B5EF4-FFF2-40B4-BE49-F238E27FC236}">
                    <a16:creationId xmlns:a16="http://schemas.microsoft.com/office/drawing/2014/main" id="{CEA12DA2-1F4D-0A99-87A4-A7599F9C8C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8272" y="3540668"/>
                <a:ext cx="577236" cy="463173"/>
              </a:xfrm>
              <a:custGeom>
                <a:avLst/>
                <a:gdLst/>
                <a:ahLst/>
                <a:cxnLst>
                  <a:cxn ang="0">
                    <a:pos x="269" y="52"/>
                  </a:cxn>
                  <a:cxn ang="0">
                    <a:pos x="265" y="38"/>
                  </a:cxn>
                  <a:cxn ang="0">
                    <a:pos x="262" y="19"/>
                  </a:cxn>
                  <a:cxn ang="0">
                    <a:pos x="253" y="3"/>
                  </a:cxn>
                  <a:cxn ang="0">
                    <a:pos x="241" y="17"/>
                  </a:cxn>
                  <a:cxn ang="0">
                    <a:pos x="229" y="50"/>
                  </a:cxn>
                  <a:cxn ang="0">
                    <a:pos x="194" y="83"/>
                  </a:cxn>
                  <a:cxn ang="0">
                    <a:pos x="156" y="71"/>
                  </a:cxn>
                  <a:cxn ang="0">
                    <a:pos x="130" y="95"/>
                  </a:cxn>
                  <a:cxn ang="0">
                    <a:pos x="109" y="88"/>
                  </a:cxn>
                  <a:cxn ang="0">
                    <a:pos x="71" y="93"/>
                  </a:cxn>
                  <a:cxn ang="0">
                    <a:pos x="57" y="76"/>
                  </a:cxn>
                  <a:cxn ang="0">
                    <a:pos x="49" y="69"/>
                  </a:cxn>
                  <a:cxn ang="0">
                    <a:pos x="26" y="64"/>
                  </a:cxn>
                  <a:cxn ang="0">
                    <a:pos x="16" y="90"/>
                  </a:cxn>
                  <a:cxn ang="0">
                    <a:pos x="7" y="104"/>
                  </a:cxn>
                  <a:cxn ang="0">
                    <a:pos x="7" y="109"/>
                  </a:cxn>
                  <a:cxn ang="0">
                    <a:pos x="0" y="119"/>
                  </a:cxn>
                  <a:cxn ang="0">
                    <a:pos x="12" y="135"/>
                  </a:cxn>
                  <a:cxn ang="0">
                    <a:pos x="28" y="142"/>
                  </a:cxn>
                  <a:cxn ang="0">
                    <a:pos x="38" y="152"/>
                  </a:cxn>
                  <a:cxn ang="0">
                    <a:pos x="33" y="154"/>
                  </a:cxn>
                  <a:cxn ang="0">
                    <a:pos x="42" y="164"/>
                  </a:cxn>
                  <a:cxn ang="0">
                    <a:pos x="54" y="173"/>
                  </a:cxn>
                  <a:cxn ang="0">
                    <a:pos x="59" y="182"/>
                  </a:cxn>
                  <a:cxn ang="0">
                    <a:pos x="68" y="190"/>
                  </a:cxn>
                  <a:cxn ang="0">
                    <a:pos x="68" y="197"/>
                  </a:cxn>
                  <a:cxn ang="0">
                    <a:pos x="83" y="208"/>
                  </a:cxn>
                  <a:cxn ang="0">
                    <a:pos x="92" y="218"/>
                  </a:cxn>
                  <a:cxn ang="0">
                    <a:pos x="106" y="241"/>
                  </a:cxn>
                  <a:cxn ang="0">
                    <a:pos x="127" y="258"/>
                  </a:cxn>
                  <a:cxn ang="0">
                    <a:pos x="137" y="251"/>
                  </a:cxn>
                  <a:cxn ang="0">
                    <a:pos x="146" y="258"/>
                  </a:cxn>
                  <a:cxn ang="0">
                    <a:pos x="156" y="251"/>
                  </a:cxn>
                  <a:cxn ang="0">
                    <a:pos x="168" y="251"/>
                  </a:cxn>
                  <a:cxn ang="0">
                    <a:pos x="177" y="267"/>
                  </a:cxn>
                  <a:cxn ang="0">
                    <a:pos x="187" y="272"/>
                  </a:cxn>
                  <a:cxn ang="0">
                    <a:pos x="203" y="275"/>
                  </a:cxn>
                  <a:cxn ang="0">
                    <a:pos x="215" y="279"/>
                  </a:cxn>
                  <a:cxn ang="0">
                    <a:pos x="222" y="275"/>
                  </a:cxn>
                  <a:cxn ang="0">
                    <a:pos x="243" y="277"/>
                  </a:cxn>
                  <a:cxn ang="0">
                    <a:pos x="262" y="272"/>
                  </a:cxn>
                  <a:cxn ang="0">
                    <a:pos x="274" y="277"/>
                  </a:cxn>
                  <a:cxn ang="0">
                    <a:pos x="283" y="265"/>
                  </a:cxn>
                  <a:cxn ang="0">
                    <a:pos x="295" y="251"/>
                  </a:cxn>
                  <a:cxn ang="0">
                    <a:pos x="340" y="239"/>
                  </a:cxn>
                  <a:cxn ang="0">
                    <a:pos x="335" y="225"/>
                  </a:cxn>
                  <a:cxn ang="0">
                    <a:pos x="316" y="208"/>
                  </a:cxn>
                  <a:cxn ang="0">
                    <a:pos x="312" y="185"/>
                  </a:cxn>
                  <a:cxn ang="0">
                    <a:pos x="293" y="175"/>
                  </a:cxn>
                  <a:cxn ang="0">
                    <a:pos x="286" y="159"/>
                  </a:cxn>
                  <a:cxn ang="0">
                    <a:pos x="276" y="149"/>
                  </a:cxn>
                  <a:cxn ang="0">
                    <a:pos x="260" y="147"/>
                  </a:cxn>
                  <a:cxn ang="0">
                    <a:pos x="265" y="135"/>
                  </a:cxn>
                  <a:cxn ang="0">
                    <a:pos x="279" y="128"/>
                  </a:cxn>
                  <a:cxn ang="0">
                    <a:pos x="288" y="123"/>
                  </a:cxn>
                  <a:cxn ang="0">
                    <a:pos x="291" y="100"/>
                  </a:cxn>
                  <a:cxn ang="0">
                    <a:pos x="286" y="88"/>
                  </a:cxn>
                  <a:cxn ang="0">
                    <a:pos x="291" y="76"/>
                  </a:cxn>
                </a:cxnLst>
                <a:rect l="0" t="0" r="r" b="b"/>
                <a:pathLst>
                  <a:path w="342" h="286">
                    <a:moveTo>
                      <a:pt x="286" y="67"/>
                    </a:moveTo>
                    <a:lnTo>
                      <a:pt x="279" y="60"/>
                    </a:lnTo>
                    <a:lnTo>
                      <a:pt x="269" y="52"/>
                    </a:lnTo>
                    <a:lnTo>
                      <a:pt x="262" y="48"/>
                    </a:lnTo>
                    <a:lnTo>
                      <a:pt x="265" y="43"/>
                    </a:lnTo>
                    <a:lnTo>
                      <a:pt x="265" y="38"/>
                    </a:lnTo>
                    <a:lnTo>
                      <a:pt x="262" y="31"/>
                    </a:lnTo>
                    <a:lnTo>
                      <a:pt x="260" y="22"/>
                    </a:lnTo>
                    <a:lnTo>
                      <a:pt x="262" y="19"/>
                    </a:lnTo>
                    <a:lnTo>
                      <a:pt x="262" y="10"/>
                    </a:lnTo>
                    <a:lnTo>
                      <a:pt x="265" y="0"/>
                    </a:lnTo>
                    <a:lnTo>
                      <a:pt x="253" y="3"/>
                    </a:lnTo>
                    <a:lnTo>
                      <a:pt x="253" y="10"/>
                    </a:lnTo>
                    <a:lnTo>
                      <a:pt x="234" y="10"/>
                    </a:lnTo>
                    <a:lnTo>
                      <a:pt x="241" y="17"/>
                    </a:lnTo>
                    <a:lnTo>
                      <a:pt x="241" y="34"/>
                    </a:lnTo>
                    <a:lnTo>
                      <a:pt x="243" y="41"/>
                    </a:lnTo>
                    <a:lnTo>
                      <a:pt x="229" y="50"/>
                    </a:lnTo>
                    <a:lnTo>
                      <a:pt x="224" y="62"/>
                    </a:lnTo>
                    <a:lnTo>
                      <a:pt x="208" y="83"/>
                    </a:lnTo>
                    <a:lnTo>
                      <a:pt x="194" y="83"/>
                    </a:lnTo>
                    <a:lnTo>
                      <a:pt x="184" y="74"/>
                    </a:lnTo>
                    <a:lnTo>
                      <a:pt x="168" y="64"/>
                    </a:lnTo>
                    <a:lnTo>
                      <a:pt x="156" y="71"/>
                    </a:lnTo>
                    <a:lnTo>
                      <a:pt x="153" y="83"/>
                    </a:lnTo>
                    <a:lnTo>
                      <a:pt x="139" y="83"/>
                    </a:lnTo>
                    <a:lnTo>
                      <a:pt x="130" y="95"/>
                    </a:lnTo>
                    <a:lnTo>
                      <a:pt x="111" y="95"/>
                    </a:lnTo>
                    <a:lnTo>
                      <a:pt x="111" y="95"/>
                    </a:lnTo>
                    <a:lnTo>
                      <a:pt x="109" y="88"/>
                    </a:lnTo>
                    <a:lnTo>
                      <a:pt x="104" y="86"/>
                    </a:lnTo>
                    <a:lnTo>
                      <a:pt x="80" y="88"/>
                    </a:lnTo>
                    <a:lnTo>
                      <a:pt x="71" y="93"/>
                    </a:lnTo>
                    <a:lnTo>
                      <a:pt x="61" y="86"/>
                    </a:lnTo>
                    <a:lnTo>
                      <a:pt x="59" y="83"/>
                    </a:lnTo>
                    <a:lnTo>
                      <a:pt x="57" y="76"/>
                    </a:lnTo>
                    <a:lnTo>
                      <a:pt x="57" y="74"/>
                    </a:lnTo>
                    <a:lnTo>
                      <a:pt x="52" y="71"/>
                    </a:lnTo>
                    <a:lnTo>
                      <a:pt x="49" y="69"/>
                    </a:lnTo>
                    <a:lnTo>
                      <a:pt x="47" y="60"/>
                    </a:lnTo>
                    <a:lnTo>
                      <a:pt x="35" y="62"/>
                    </a:lnTo>
                    <a:lnTo>
                      <a:pt x="26" y="64"/>
                    </a:lnTo>
                    <a:lnTo>
                      <a:pt x="23" y="71"/>
                    </a:lnTo>
                    <a:lnTo>
                      <a:pt x="16" y="81"/>
                    </a:lnTo>
                    <a:lnTo>
                      <a:pt x="16" y="90"/>
                    </a:lnTo>
                    <a:lnTo>
                      <a:pt x="12" y="90"/>
                    </a:lnTo>
                    <a:lnTo>
                      <a:pt x="12" y="100"/>
                    </a:lnTo>
                    <a:lnTo>
                      <a:pt x="7" y="104"/>
                    </a:lnTo>
                    <a:lnTo>
                      <a:pt x="7" y="107"/>
                    </a:lnTo>
                    <a:lnTo>
                      <a:pt x="7" y="109"/>
                    </a:lnTo>
                    <a:lnTo>
                      <a:pt x="7" y="109"/>
                    </a:lnTo>
                    <a:lnTo>
                      <a:pt x="2" y="112"/>
                    </a:lnTo>
                    <a:lnTo>
                      <a:pt x="0" y="114"/>
                    </a:lnTo>
                    <a:lnTo>
                      <a:pt x="0" y="119"/>
                    </a:lnTo>
                    <a:lnTo>
                      <a:pt x="2" y="119"/>
                    </a:lnTo>
                    <a:lnTo>
                      <a:pt x="2" y="130"/>
                    </a:lnTo>
                    <a:lnTo>
                      <a:pt x="12" y="135"/>
                    </a:lnTo>
                    <a:lnTo>
                      <a:pt x="26" y="135"/>
                    </a:lnTo>
                    <a:lnTo>
                      <a:pt x="26" y="142"/>
                    </a:lnTo>
                    <a:lnTo>
                      <a:pt x="28" y="142"/>
                    </a:lnTo>
                    <a:lnTo>
                      <a:pt x="33" y="145"/>
                    </a:lnTo>
                    <a:lnTo>
                      <a:pt x="38" y="149"/>
                    </a:lnTo>
                    <a:lnTo>
                      <a:pt x="38" y="152"/>
                    </a:lnTo>
                    <a:lnTo>
                      <a:pt x="35" y="152"/>
                    </a:lnTo>
                    <a:lnTo>
                      <a:pt x="35" y="154"/>
                    </a:lnTo>
                    <a:lnTo>
                      <a:pt x="33" y="154"/>
                    </a:lnTo>
                    <a:lnTo>
                      <a:pt x="33" y="156"/>
                    </a:lnTo>
                    <a:lnTo>
                      <a:pt x="38" y="161"/>
                    </a:lnTo>
                    <a:lnTo>
                      <a:pt x="42" y="164"/>
                    </a:lnTo>
                    <a:lnTo>
                      <a:pt x="45" y="164"/>
                    </a:lnTo>
                    <a:lnTo>
                      <a:pt x="49" y="166"/>
                    </a:lnTo>
                    <a:lnTo>
                      <a:pt x="54" y="173"/>
                    </a:lnTo>
                    <a:lnTo>
                      <a:pt x="57" y="178"/>
                    </a:lnTo>
                    <a:lnTo>
                      <a:pt x="59" y="180"/>
                    </a:lnTo>
                    <a:lnTo>
                      <a:pt x="59" y="182"/>
                    </a:lnTo>
                    <a:lnTo>
                      <a:pt x="66" y="182"/>
                    </a:lnTo>
                    <a:lnTo>
                      <a:pt x="68" y="185"/>
                    </a:lnTo>
                    <a:lnTo>
                      <a:pt x="68" y="190"/>
                    </a:lnTo>
                    <a:lnTo>
                      <a:pt x="64" y="190"/>
                    </a:lnTo>
                    <a:lnTo>
                      <a:pt x="64" y="192"/>
                    </a:lnTo>
                    <a:lnTo>
                      <a:pt x="68" y="197"/>
                    </a:lnTo>
                    <a:lnTo>
                      <a:pt x="68" y="204"/>
                    </a:lnTo>
                    <a:lnTo>
                      <a:pt x="80" y="206"/>
                    </a:lnTo>
                    <a:lnTo>
                      <a:pt x="83" y="208"/>
                    </a:lnTo>
                    <a:lnTo>
                      <a:pt x="87" y="211"/>
                    </a:lnTo>
                    <a:lnTo>
                      <a:pt x="90" y="213"/>
                    </a:lnTo>
                    <a:lnTo>
                      <a:pt x="92" y="218"/>
                    </a:lnTo>
                    <a:lnTo>
                      <a:pt x="92" y="227"/>
                    </a:lnTo>
                    <a:lnTo>
                      <a:pt x="94" y="232"/>
                    </a:lnTo>
                    <a:lnTo>
                      <a:pt x="106" y="241"/>
                    </a:lnTo>
                    <a:lnTo>
                      <a:pt x="106" y="251"/>
                    </a:lnTo>
                    <a:lnTo>
                      <a:pt x="125" y="260"/>
                    </a:lnTo>
                    <a:lnTo>
                      <a:pt x="127" y="258"/>
                    </a:lnTo>
                    <a:lnTo>
                      <a:pt x="130" y="253"/>
                    </a:lnTo>
                    <a:lnTo>
                      <a:pt x="132" y="251"/>
                    </a:lnTo>
                    <a:lnTo>
                      <a:pt x="137" y="251"/>
                    </a:lnTo>
                    <a:lnTo>
                      <a:pt x="142" y="253"/>
                    </a:lnTo>
                    <a:lnTo>
                      <a:pt x="142" y="256"/>
                    </a:lnTo>
                    <a:lnTo>
                      <a:pt x="146" y="258"/>
                    </a:lnTo>
                    <a:lnTo>
                      <a:pt x="149" y="258"/>
                    </a:lnTo>
                    <a:lnTo>
                      <a:pt x="156" y="253"/>
                    </a:lnTo>
                    <a:lnTo>
                      <a:pt x="156" y="251"/>
                    </a:lnTo>
                    <a:lnTo>
                      <a:pt x="161" y="246"/>
                    </a:lnTo>
                    <a:lnTo>
                      <a:pt x="163" y="249"/>
                    </a:lnTo>
                    <a:lnTo>
                      <a:pt x="168" y="251"/>
                    </a:lnTo>
                    <a:lnTo>
                      <a:pt x="170" y="258"/>
                    </a:lnTo>
                    <a:lnTo>
                      <a:pt x="172" y="263"/>
                    </a:lnTo>
                    <a:lnTo>
                      <a:pt x="177" y="267"/>
                    </a:lnTo>
                    <a:lnTo>
                      <a:pt x="182" y="270"/>
                    </a:lnTo>
                    <a:lnTo>
                      <a:pt x="184" y="272"/>
                    </a:lnTo>
                    <a:lnTo>
                      <a:pt x="187" y="272"/>
                    </a:lnTo>
                    <a:lnTo>
                      <a:pt x="189" y="282"/>
                    </a:lnTo>
                    <a:lnTo>
                      <a:pt x="196" y="282"/>
                    </a:lnTo>
                    <a:lnTo>
                      <a:pt x="203" y="275"/>
                    </a:lnTo>
                    <a:lnTo>
                      <a:pt x="208" y="275"/>
                    </a:lnTo>
                    <a:lnTo>
                      <a:pt x="210" y="277"/>
                    </a:lnTo>
                    <a:lnTo>
                      <a:pt x="215" y="279"/>
                    </a:lnTo>
                    <a:lnTo>
                      <a:pt x="220" y="279"/>
                    </a:lnTo>
                    <a:lnTo>
                      <a:pt x="220" y="277"/>
                    </a:lnTo>
                    <a:lnTo>
                      <a:pt x="222" y="275"/>
                    </a:lnTo>
                    <a:lnTo>
                      <a:pt x="224" y="275"/>
                    </a:lnTo>
                    <a:lnTo>
                      <a:pt x="236" y="286"/>
                    </a:lnTo>
                    <a:lnTo>
                      <a:pt x="243" y="277"/>
                    </a:lnTo>
                    <a:lnTo>
                      <a:pt x="253" y="277"/>
                    </a:lnTo>
                    <a:lnTo>
                      <a:pt x="257" y="272"/>
                    </a:lnTo>
                    <a:lnTo>
                      <a:pt x="262" y="272"/>
                    </a:lnTo>
                    <a:lnTo>
                      <a:pt x="262" y="275"/>
                    </a:lnTo>
                    <a:lnTo>
                      <a:pt x="265" y="277"/>
                    </a:lnTo>
                    <a:lnTo>
                      <a:pt x="274" y="277"/>
                    </a:lnTo>
                    <a:lnTo>
                      <a:pt x="281" y="270"/>
                    </a:lnTo>
                    <a:lnTo>
                      <a:pt x="281" y="267"/>
                    </a:lnTo>
                    <a:lnTo>
                      <a:pt x="283" y="265"/>
                    </a:lnTo>
                    <a:lnTo>
                      <a:pt x="283" y="263"/>
                    </a:lnTo>
                    <a:lnTo>
                      <a:pt x="288" y="263"/>
                    </a:lnTo>
                    <a:lnTo>
                      <a:pt x="295" y="251"/>
                    </a:lnTo>
                    <a:lnTo>
                      <a:pt x="333" y="251"/>
                    </a:lnTo>
                    <a:lnTo>
                      <a:pt x="342" y="246"/>
                    </a:lnTo>
                    <a:lnTo>
                      <a:pt x="340" y="239"/>
                    </a:lnTo>
                    <a:lnTo>
                      <a:pt x="340" y="232"/>
                    </a:lnTo>
                    <a:lnTo>
                      <a:pt x="338" y="227"/>
                    </a:lnTo>
                    <a:lnTo>
                      <a:pt x="335" y="225"/>
                    </a:lnTo>
                    <a:lnTo>
                      <a:pt x="328" y="225"/>
                    </a:lnTo>
                    <a:lnTo>
                      <a:pt x="324" y="223"/>
                    </a:lnTo>
                    <a:lnTo>
                      <a:pt x="316" y="208"/>
                    </a:lnTo>
                    <a:lnTo>
                      <a:pt x="316" y="201"/>
                    </a:lnTo>
                    <a:lnTo>
                      <a:pt x="312" y="199"/>
                    </a:lnTo>
                    <a:lnTo>
                      <a:pt x="312" y="185"/>
                    </a:lnTo>
                    <a:lnTo>
                      <a:pt x="305" y="185"/>
                    </a:lnTo>
                    <a:lnTo>
                      <a:pt x="302" y="175"/>
                    </a:lnTo>
                    <a:lnTo>
                      <a:pt x="293" y="175"/>
                    </a:lnTo>
                    <a:lnTo>
                      <a:pt x="291" y="168"/>
                    </a:lnTo>
                    <a:lnTo>
                      <a:pt x="291" y="161"/>
                    </a:lnTo>
                    <a:lnTo>
                      <a:pt x="286" y="159"/>
                    </a:lnTo>
                    <a:lnTo>
                      <a:pt x="283" y="154"/>
                    </a:lnTo>
                    <a:lnTo>
                      <a:pt x="279" y="152"/>
                    </a:lnTo>
                    <a:lnTo>
                      <a:pt x="276" y="149"/>
                    </a:lnTo>
                    <a:lnTo>
                      <a:pt x="267" y="149"/>
                    </a:lnTo>
                    <a:lnTo>
                      <a:pt x="262" y="147"/>
                    </a:lnTo>
                    <a:lnTo>
                      <a:pt x="260" y="147"/>
                    </a:lnTo>
                    <a:lnTo>
                      <a:pt x="260" y="142"/>
                    </a:lnTo>
                    <a:lnTo>
                      <a:pt x="262" y="138"/>
                    </a:lnTo>
                    <a:lnTo>
                      <a:pt x="265" y="135"/>
                    </a:lnTo>
                    <a:lnTo>
                      <a:pt x="262" y="126"/>
                    </a:lnTo>
                    <a:lnTo>
                      <a:pt x="276" y="126"/>
                    </a:lnTo>
                    <a:lnTo>
                      <a:pt x="279" y="128"/>
                    </a:lnTo>
                    <a:lnTo>
                      <a:pt x="281" y="126"/>
                    </a:lnTo>
                    <a:lnTo>
                      <a:pt x="286" y="126"/>
                    </a:lnTo>
                    <a:lnTo>
                      <a:pt x="288" y="123"/>
                    </a:lnTo>
                    <a:lnTo>
                      <a:pt x="288" y="119"/>
                    </a:lnTo>
                    <a:lnTo>
                      <a:pt x="291" y="114"/>
                    </a:lnTo>
                    <a:lnTo>
                      <a:pt x="291" y="100"/>
                    </a:lnTo>
                    <a:lnTo>
                      <a:pt x="288" y="97"/>
                    </a:lnTo>
                    <a:lnTo>
                      <a:pt x="288" y="93"/>
                    </a:lnTo>
                    <a:lnTo>
                      <a:pt x="286" y="88"/>
                    </a:lnTo>
                    <a:lnTo>
                      <a:pt x="286" y="83"/>
                    </a:lnTo>
                    <a:lnTo>
                      <a:pt x="288" y="78"/>
                    </a:lnTo>
                    <a:lnTo>
                      <a:pt x="291" y="76"/>
                    </a:lnTo>
                    <a:lnTo>
                      <a:pt x="288" y="71"/>
                    </a:lnTo>
                    <a:lnTo>
                      <a:pt x="286" y="67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95" name="Sri Lank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6FFB1BC4-F459-D477-8810-4C61C4D4D38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415143" y="3683012"/>
                <a:ext cx="115448" cy="196369"/>
              </a:xfrm>
              <a:custGeom>
                <a:avLst/>
                <a:gdLst>
                  <a:gd name="T0" fmla="*/ 2147483647 w 174"/>
                  <a:gd name="T1" fmla="*/ 2147483647 h 306"/>
                  <a:gd name="T2" fmla="*/ 2147483647 w 174"/>
                  <a:gd name="T3" fmla="*/ 0 h 306"/>
                  <a:gd name="T4" fmla="*/ 2147483647 w 174"/>
                  <a:gd name="T5" fmla="*/ 0 h 306"/>
                  <a:gd name="T6" fmla="*/ 2147483647 w 174"/>
                  <a:gd name="T7" fmla="*/ 2147483647 h 306"/>
                  <a:gd name="T8" fmla="*/ 2147483647 w 174"/>
                  <a:gd name="T9" fmla="*/ 2147483647 h 306"/>
                  <a:gd name="T10" fmla="*/ 2147483647 w 174"/>
                  <a:gd name="T11" fmla="*/ 2147483647 h 306"/>
                  <a:gd name="T12" fmla="*/ 2147483647 w 174"/>
                  <a:gd name="T13" fmla="*/ 2147483647 h 306"/>
                  <a:gd name="T14" fmla="*/ 2147483647 w 174"/>
                  <a:gd name="T15" fmla="*/ 2147483647 h 306"/>
                  <a:gd name="T16" fmla="*/ 2147483647 w 174"/>
                  <a:gd name="T17" fmla="*/ 2147483647 h 306"/>
                  <a:gd name="T18" fmla="*/ 2147483647 w 174"/>
                  <a:gd name="T19" fmla="*/ 2147483647 h 306"/>
                  <a:gd name="T20" fmla="*/ 2147483647 w 174"/>
                  <a:gd name="T21" fmla="*/ 2147483647 h 306"/>
                  <a:gd name="T22" fmla="*/ 2147483647 w 174"/>
                  <a:gd name="T23" fmla="*/ 2147483647 h 306"/>
                  <a:gd name="T24" fmla="*/ 2147483647 w 174"/>
                  <a:gd name="T25" fmla="*/ 2147483647 h 306"/>
                  <a:gd name="T26" fmla="*/ 2147483647 w 174"/>
                  <a:gd name="T27" fmla="*/ 2147483647 h 306"/>
                  <a:gd name="T28" fmla="*/ 2147483647 w 174"/>
                  <a:gd name="T29" fmla="*/ 2147483647 h 306"/>
                  <a:gd name="T30" fmla="*/ 2147483647 w 174"/>
                  <a:gd name="T31" fmla="*/ 2147483647 h 306"/>
                  <a:gd name="T32" fmla="*/ 2147483647 w 174"/>
                  <a:gd name="T33" fmla="*/ 2147483647 h 306"/>
                  <a:gd name="T34" fmla="*/ 2147483647 w 174"/>
                  <a:gd name="T35" fmla="*/ 2147483647 h 306"/>
                  <a:gd name="T36" fmla="*/ 2147483647 w 174"/>
                  <a:gd name="T37" fmla="*/ 2147483647 h 306"/>
                  <a:gd name="T38" fmla="*/ 2147483647 w 174"/>
                  <a:gd name="T39" fmla="*/ 2147483647 h 306"/>
                  <a:gd name="T40" fmla="*/ 0 w 174"/>
                  <a:gd name="T41" fmla="*/ 2147483647 h 306"/>
                  <a:gd name="T42" fmla="*/ 0 w 174"/>
                  <a:gd name="T43" fmla="*/ 2147483647 h 306"/>
                  <a:gd name="T44" fmla="*/ 2147483647 w 174"/>
                  <a:gd name="T45" fmla="*/ 2147483647 h 306"/>
                  <a:gd name="T46" fmla="*/ 2147483647 w 174"/>
                  <a:gd name="T47" fmla="*/ 2147483647 h 306"/>
                  <a:gd name="T48" fmla="*/ 2147483647 w 174"/>
                  <a:gd name="T49" fmla="*/ 2147483647 h 306"/>
                  <a:gd name="T50" fmla="*/ 2147483647 w 174"/>
                  <a:gd name="T51" fmla="*/ 2147483647 h 306"/>
                  <a:gd name="T52" fmla="*/ 2147483647 w 174"/>
                  <a:gd name="T53" fmla="*/ 2147483647 h 306"/>
                  <a:gd name="T54" fmla="*/ 0 w 174"/>
                  <a:gd name="T55" fmla="*/ 2147483647 h 306"/>
                  <a:gd name="T56" fmla="*/ 2147483647 w 174"/>
                  <a:gd name="T57" fmla="*/ 2147483647 h 306"/>
                  <a:gd name="T58" fmla="*/ 2147483647 w 174"/>
                  <a:gd name="T59" fmla="*/ 2147483647 h 30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74"/>
                  <a:gd name="T91" fmla="*/ 0 h 306"/>
                  <a:gd name="T92" fmla="*/ 174 w 174"/>
                  <a:gd name="T93" fmla="*/ 306 h 30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74" h="306">
                    <a:moveTo>
                      <a:pt x="24" y="6"/>
                    </a:moveTo>
                    <a:lnTo>
                      <a:pt x="36" y="0"/>
                    </a:lnTo>
                    <a:lnTo>
                      <a:pt x="48" y="0"/>
                    </a:lnTo>
                    <a:lnTo>
                      <a:pt x="66" y="6"/>
                    </a:lnTo>
                    <a:lnTo>
                      <a:pt x="78" y="12"/>
                    </a:lnTo>
                    <a:lnTo>
                      <a:pt x="114" y="66"/>
                    </a:lnTo>
                    <a:lnTo>
                      <a:pt x="132" y="84"/>
                    </a:lnTo>
                    <a:lnTo>
                      <a:pt x="126" y="120"/>
                    </a:lnTo>
                    <a:lnTo>
                      <a:pt x="150" y="114"/>
                    </a:lnTo>
                    <a:lnTo>
                      <a:pt x="156" y="168"/>
                    </a:lnTo>
                    <a:lnTo>
                      <a:pt x="162" y="174"/>
                    </a:lnTo>
                    <a:lnTo>
                      <a:pt x="168" y="198"/>
                    </a:lnTo>
                    <a:lnTo>
                      <a:pt x="174" y="228"/>
                    </a:lnTo>
                    <a:lnTo>
                      <a:pt x="174" y="258"/>
                    </a:lnTo>
                    <a:lnTo>
                      <a:pt x="156" y="276"/>
                    </a:lnTo>
                    <a:lnTo>
                      <a:pt x="120" y="294"/>
                    </a:lnTo>
                    <a:lnTo>
                      <a:pt x="84" y="306"/>
                    </a:lnTo>
                    <a:lnTo>
                      <a:pt x="48" y="306"/>
                    </a:lnTo>
                    <a:lnTo>
                      <a:pt x="24" y="282"/>
                    </a:lnTo>
                    <a:lnTo>
                      <a:pt x="12" y="240"/>
                    </a:lnTo>
                    <a:lnTo>
                      <a:pt x="0" y="192"/>
                    </a:lnTo>
                    <a:lnTo>
                      <a:pt x="0" y="156"/>
                    </a:lnTo>
                    <a:lnTo>
                      <a:pt x="12" y="138"/>
                    </a:lnTo>
                    <a:lnTo>
                      <a:pt x="18" y="132"/>
                    </a:lnTo>
                    <a:lnTo>
                      <a:pt x="24" y="120"/>
                    </a:lnTo>
                    <a:lnTo>
                      <a:pt x="30" y="102"/>
                    </a:lnTo>
                    <a:lnTo>
                      <a:pt x="30" y="78"/>
                    </a:lnTo>
                    <a:lnTo>
                      <a:pt x="0" y="36"/>
                    </a:lnTo>
                    <a:lnTo>
                      <a:pt x="24" y="36"/>
                    </a:lnTo>
                    <a:lnTo>
                      <a:pt x="24" y="6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96" name="South Afric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F6B506D3-8EDF-DE31-B955-C9EF253B392B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2395134" y="5332021"/>
                <a:ext cx="760909" cy="657087"/>
              </a:xfrm>
              <a:custGeom>
                <a:avLst/>
                <a:gdLst>
                  <a:gd name="T0" fmla="*/ 2147483647 w 1134"/>
                  <a:gd name="T1" fmla="*/ 2147483647 h 1020"/>
                  <a:gd name="T2" fmla="*/ 2147483647 w 1134"/>
                  <a:gd name="T3" fmla="*/ 2147483647 h 1020"/>
                  <a:gd name="T4" fmla="*/ 2147483647 w 1134"/>
                  <a:gd name="T5" fmla="*/ 2147483647 h 1020"/>
                  <a:gd name="T6" fmla="*/ 2147483647 w 1134"/>
                  <a:gd name="T7" fmla="*/ 2147483647 h 1020"/>
                  <a:gd name="T8" fmla="*/ 2147483647 w 1134"/>
                  <a:gd name="T9" fmla="*/ 2147483647 h 1020"/>
                  <a:gd name="T10" fmla="*/ 2147483647 w 1134"/>
                  <a:gd name="T11" fmla="*/ 2147483647 h 1020"/>
                  <a:gd name="T12" fmla="*/ 2147483647 w 1134"/>
                  <a:gd name="T13" fmla="*/ 2147483647 h 1020"/>
                  <a:gd name="T14" fmla="*/ 2147483647 w 1134"/>
                  <a:gd name="T15" fmla="*/ 2147483647 h 1020"/>
                  <a:gd name="T16" fmla="*/ 2147483647 w 1134"/>
                  <a:gd name="T17" fmla="*/ 2147483647 h 1020"/>
                  <a:gd name="T18" fmla="*/ 2147483647 w 1134"/>
                  <a:gd name="T19" fmla="*/ 2147483647 h 1020"/>
                  <a:gd name="T20" fmla="*/ 2147483647 w 1134"/>
                  <a:gd name="T21" fmla="*/ 2147483647 h 1020"/>
                  <a:gd name="T22" fmla="*/ 2147483647 w 1134"/>
                  <a:gd name="T23" fmla="*/ 2147483647 h 1020"/>
                  <a:gd name="T24" fmla="*/ 2147483647 w 1134"/>
                  <a:gd name="T25" fmla="*/ 2147483647 h 1020"/>
                  <a:gd name="T26" fmla="*/ 2147483647 w 1134"/>
                  <a:gd name="T27" fmla="*/ 2147483647 h 1020"/>
                  <a:gd name="T28" fmla="*/ 2147483647 w 1134"/>
                  <a:gd name="T29" fmla="*/ 2147483647 h 1020"/>
                  <a:gd name="T30" fmla="*/ 2147483647 w 1134"/>
                  <a:gd name="T31" fmla="*/ 2147483647 h 1020"/>
                  <a:gd name="T32" fmla="*/ 2147483647 w 1134"/>
                  <a:gd name="T33" fmla="*/ 2147483647 h 1020"/>
                  <a:gd name="T34" fmla="*/ 2147483647 w 1134"/>
                  <a:gd name="T35" fmla="*/ 2147483647 h 1020"/>
                  <a:gd name="T36" fmla="*/ 2147483647 w 1134"/>
                  <a:gd name="T37" fmla="*/ 2147483647 h 1020"/>
                  <a:gd name="T38" fmla="*/ 2147483647 w 1134"/>
                  <a:gd name="T39" fmla="*/ 2147483647 h 1020"/>
                  <a:gd name="T40" fmla="*/ 2147483647 w 1134"/>
                  <a:gd name="T41" fmla="*/ 2147483647 h 1020"/>
                  <a:gd name="T42" fmla="*/ 2147483647 w 1134"/>
                  <a:gd name="T43" fmla="*/ 2147483647 h 1020"/>
                  <a:gd name="T44" fmla="*/ 2147483647 w 1134"/>
                  <a:gd name="T45" fmla="*/ 2147483647 h 1020"/>
                  <a:gd name="T46" fmla="*/ 2147483647 w 1134"/>
                  <a:gd name="T47" fmla="*/ 2147483647 h 1020"/>
                  <a:gd name="T48" fmla="*/ 2147483647 w 1134"/>
                  <a:gd name="T49" fmla="*/ 2147483647 h 1020"/>
                  <a:gd name="T50" fmla="*/ 2147483647 w 1134"/>
                  <a:gd name="T51" fmla="*/ 2147483647 h 1020"/>
                  <a:gd name="T52" fmla="*/ 2147483647 w 1134"/>
                  <a:gd name="T53" fmla="*/ 2147483647 h 1020"/>
                  <a:gd name="T54" fmla="*/ 2147483647 w 1134"/>
                  <a:gd name="T55" fmla="*/ 2147483647 h 1020"/>
                  <a:gd name="T56" fmla="*/ 2147483647 w 1134"/>
                  <a:gd name="T57" fmla="*/ 2147483647 h 1020"/>
                  <a:gd name="T58" fmla="*/ 2147483647 w 1134"/>
                  <a:gd name="T59" fmla="*/ 2147483647 h 1020"/>
                  <a:gd name="T60" fmla="*/ 2147483647 w 1134"/>
                  <a:gd name="T61" fmla="*/ 2147483647 h 1020"/>
                  <a:gd name="T62" fmla="*/ 0 w 1134"/>
                  <a:gd name="T63" fmla="*/ 2147483647 h 1020"/>
                  <a:gd name="T64" fmla="*/ 2147483647 w 1134"/>
                  <a:gd name="T65" fmla="*/ 2147483647 h 1020"/>
                  <a:gd name="T66" fmla="*/ 2147483647 w 1134"/>
                  <a:gd name="T67" fmla="*/ 2147483647 h 1020"/>
                  <a:gd name="T68" fmla="*/ 2147483647 w 1134"/>
                  <a:gd name="T69" fmla="*/ 2147483647 h 1020"/>
                  <a:gd name="T70" fmla="*/ 2147483647 w 1134"/>
                  <a:gd name="T71" fmla="*/ 2147483647 h 1020"/>
                  <a:gd name="T72" fmla="*/ 2147483647 w 1134"/>
                  <a:gd name="T73" fmla="*/ 2147483647 h 1020"/>
                  <a:gd name="T74" fmla="*/ 2147483647 w 1134"/>
                  <a:gd name="T75" fmla="*/ 2147483647 h 1020"/>
                  <a:gd name="T76" fmla="*/ 2147483647 w 1134"/>
                  <a:gd name="T77" fmla="*/ 2147483647 h 1020"/>
                  <a:gd name="T78" fmla="*/ 2147483647 w 1134"/>
                  <a:gd name="T79" fmla="*/ 2147483647 h 1020"/>
                  <a:gd name="T80" fmla="*/ 2147483647 w 1134"/>
                  <a:gd name="T81" fmla="*/ 2147483647 h 1020"/>
                  <a:gd name="T82" fmla="*/ 2147483647 w 1134"/>
                  <a:gd name="T83" fmla="*/ 2147483647 h 1020"/>
                  <a:gd name="T84" fmla="*/ 2147483647 w 1134"/>
                  <a:gd name="T85" fmla="*/ 2147483647 h 1020"/>
                  <a:gd name="T86" fmla="*/ 2147483647 w 1134"/>
                  <a:gd name="T87" fmla="*/ 2147483647 h 1020"/>
                  <a:gd name="T88" fmla="*/ 2147483647 w 1134"/>
                  <a:gd name="T89" fmla="*/ 2147483647 h 1020"/>
                  <a:gd name="T90" fmla="*/ 2147483647 w 1134"/>
                  <a:gd name="T91" fmla="*/ 2147483647 h 1020"/>
                  <a:gd name="T92" fmla="*/ 2147483647 w 1134"/>
                  <a:gd name="T93" fmla="*/ 2147483647 h 1020"/>
                  <a:gd name="T94" fmla="*/ 2147483647 w 1134"/>
                  <a:gd name="T95" fmla="*/ 2147483647 h 1020"/>
                  <a:gd name="T96" fmla="*/ 2147483647 w 1134"/>
                  <a:gd name="T97" fmla="*/ 2147483647 h 1020"/>
                  <a:gd name="T98" fmla="*/ 2147483647 w 1134"/>
                  <a:gd name="T99" fmla="*/ 2147483647 h 1020"/>
                  <a:gd name="T100" fmla="*/ 2147483647 w 1134"/>
                  <a:gd name="T101" fmla="*/ 2147483647 h 1020"/>
                  <a:gd name="T102" fmla="*/ 2147483647 w 1134"/>
                  <a:gd name="T103" fmla="*/ 2147483647 h 1020"/>
                  <a:gd name="T104" fmla="*/ 2147483647 w 1134"/>
                  <a:gd name="T105" fmla="*/ 2147483647 h 1020"/>
                  <a:gd name="T106" fmla="*/ 2147483647 w 1134"/>
                  <a:gd name="T107" fmla="*/ 2147483647 h 1020"/>
                  <a:gd name="T108" fmla="*/ 2147483647 w 1134"/>
                  <a:gd name="T109" fmla="*/ 2147483647 h 1020"/>
                  <a:gd name="T110" fmla="*/ 2147483647 w 1134"/>
                  <a:gd name="T111" fmla="*/ 2147483647 h 1020"/>
                  <a:gd name="T112" fmla="*/ 2147483647 w 1134"/>
                  <a:gd name="T113" fmla="*/ 2147483647 h 1020"/>
                  <a:gd name="T114" fmla="*/ 2147483647 w 1134"/>
                  <a:gd name="T115" fmla="*/ 2147483647 h 1020"/>
                  <a:gd name="T116" fmla="*/ 2147483647 w 1134"/>
                  <a:gd name="T117" fmla="*/ 2147483647 h 1020"/>
                  <a:gd name="T118" fmla="*/ 2147483647 w 1134"/>
                  <a:gd name="T119" fmla="*/ 2147483647 h 1020"/>
                  <a:gd name="T120" fmla="*/ 2147483647 w 1134"/>
                  <a:gd name="T121" fmla="*/ 2147483647 h 1020"/>
                  <a:gd name="T122" fmla="*/ 2147483647 w 1134"/>
                  <a:gd name="T123" fmla="*/ 2147483647 h 1020"/>
                  <a:gd name="T124" fmla="*/ 2147483647 w 1134"/>
                  <a:gd name="T125" fmla="*/ 2147483647 h 1020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134"/>
                  <a:gd name="T190" fmla="*/ 0 h 1020"/>
                  <a:gd name="T191" fmla="*/ 1134 w 1134"/>
                  <a:gd name="T192" fmla="*/ 1020 h 1020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134" h="1020">
                    <a:moveTo>
                      <a:pt x="1116" y="372"/>
                    </a:moveTo>
                    <a:lnTo>
                      <a:pt x="1098" y="372"/>
                    </a:lnTo>
                    <a:lnTo>
                      <a:pt x="1092" y="378"/>
                    </a:lnTo>
                    <a:lnTo>
                      <a:pt x="1086" y="378"/>
                    </a:lnTo>
                    <a:lnTo>
                      <a:pt x="1074" y="420"/>
                    </a:lnTo>
                    <a:lnTo>
                      <a:pt x="1062" y="420"/>
                    </a:lnTo>
                    <a:lnTo>
                      <a:pt x="1050" y="414"/>
                    </a:lnTo>
                    <a:lnTo>
                      <a:pt x="1032" y="414"/>
                    </a:lnTo>
                    <a:lnTo>
                      <a:pt x="1020" y="402"/>
                    </a:lnTo>
                    <a:lnTo>
                      <a:pt x="1008" y="396"/>
                    </a:lnTo>
                    <a:lnTo>
                      <a:pt x="996" y="372"/>
                    </a:lnTo>
                    <a:lnTo>
                      <a:pt x="996" y="348"/>
                    </a:lnTo>
                    <a:lnTo>
                      <a:pt x="1002" y="336"/>
                    </a:lnTo>
                    <a:lnTo>
                      <a:pt x="1014" y="324"/>
                    </a:lnTo>
                    <a:lnTo>
                      <a:pt x="1014" y="312"/>
                    </a:lnTo>
                    <a:lnTo>
                      <a:pt x="1020" y="300"/>
                    </a:lnTo>
                    <a:lnTo>
                      <a:pt x="1032" y="288"/>
                    </a:lnTo>
                    <a:lnTo>
                      <a:pt x="1038" y="288"/>
                    </a:lnTo>
                    <a:lnTo>
                      <a:pt x="1050" y="294"/>
                    </a:lnTo>
                    <a:lnTo>
                      <a:pt x="1062" y="306"/>
                    </a:lnTo>
                    <a:lnTo>
                      <a:pt x="1086" y="270"/>
                    </a:lnTo>
                    <a:lnTo>
                      <a:pt x="1086" y="180"/>
                    </a:lnTo>
                    <a:lnTo>
                      <a:pt x="1056" y="120"/>
                    </a:lnTo>
                    <a:lnTo>
                      <a:pt x="1056" y="102"/>
                    </a:lnTo>
                    <a:lnTo>
                      <a:pt x="1050" y="90"/>
                    </a:lnTo>
                    <a:lnTo>
                      <a:pt x="1050" y="72"/>
                    </a:lnTo>
                    <a:lnTo>
                      <a:pt x="1044" y="54"/>
                    </a:lnTo>
                    <a:lnTo>
                      <a:pt x="1044" y="24"/>
                    </a:lnTo>
                    <a:lnTo>
                      <a:pt x="1026" y="12"/>
                    </a:lnTo>
                    <a:lnTo>
                      <a:pt x="966" y="12"/>
                    </a:lnTo>
                    <a:lnTo>
                      <a:pt x="954" y="6"/>
                    </a:lnTo>
                    <a:lnTo>
                      <a:pt x="948" y="6"/>
                    </a:lnTo>
                    <a:lnTo>
                      <a:pt x="936" y="0"/>
                    </a:lnTo>
                    <a:lnTo>
                      <a:pt x="876" y="0"/>
                    </a:lnTo>
                    <a:lnTo>
                      <a:pt x="864" y="24"/>
                    </a:lnTo>
                    <a:lnTo>
                      <a:pt x="852" y="24"/>
                    </a:lnTo>
                    <a:lnTo>
                      <a:pt x="840" y="30"/>
                    </a:lnTo>
                    <a:lnTo>
                      <a:pt x="828" y="30"/>
                    </a:lnTo>
                    <a:lnTo>
                      <a:pt x="822" y="36"/>
                    </a:lnTo>
                    <a:lnTo>
                      <a:pt x="810" y="60"/>
                    </a:lnTo>
                    <a:lnTo>
                      <a:pt x="768" y="102"/>
                    </a:lnTo>
                    <a:lnTo>
                      <a:pt x="756" y="108"/>
                    </a:lnTo>
                    <a:lnTo>
                      <a:pt x="750" y="108"/>
                    </a:lnTo>
                    <a:lnTo>
                      <a:pt x="738" y="114"/>
                    </a:lnTo>
                    <a:lnTo>
                      <a:pt x="726" y="138"/>
                    </a:lnTo>
                    <a:lnTo>
                      <a:pt x="726" y="174"/>
                    </a:lnTo>
                    <a:lnTo>
                      <a:pt x="714" y="180"/>
                    </a:lnTo>
                    <a:lnTo>
                      <a:pt x="708" y="192"/>
                    </a:lnTo>
                    <a:lnTo>
                      <a:pt x="702" y="198"/>
                    </a:lnTo>
                    <a:lnTo>
                      <a:pt x="690" y="204"/>
                    </a:lnTo>
                    <a:lnTo>
                      <a:pt x="672" y="210"/>
                    </a:lnTo>
                    <a:lnTo>
                      <a:pt x="654" y="228"/>
                    </a:lnTo>
                    <a:lnTo>
                      <a:pt x="654" y="240"/>
                    </a:lnTo>
                    <a:lnTo>
                      <a:pt x="648" y="252"/>
                    </a:lnTo>
                    <a:lnTo>
                      <a:pt x="642" y="270"/>
                    </a:lnTo>
                    <a:lnTo>
                      <a:pt x="636" y="282"/>
                    </a:lnTo>
                    <a:lnTo>
                      <a:pt x="630" y="288"/>
                    </a:lnTo>
                    <a:lnTo>
                      <a:pt x="618" y="294"/>
                    </a:lnTo>
                    <a:lnTo>
                      <a:pt x="606" y="294"/>
                    </a:lnTo>
                    <a:lnTo>
                      <a:pt x="600" y="288"/>
                    </a:lnTo>
                    <a:lnTo>
                      <a:pt x="594" y="294"/>
                    </a:lnTo>
                    <a:lnTo>
                      <a:pt x="582" y="300"/>
                    </a:lnTo>
                    <a:lnTo>
                      <a:pt x="570" y="300"/>
                    </a:lnTo>
                    <a:lnTo>
                      <a:pt x="564" y="294"/>
                    </a:lnTo>
                    <a:lnTo>
                      <a:pt x="552" y="288"/>
                    </a:lnTo>
                    <a:lnTo>
                      <a:pt x="546" y="282"/>
                    </a:lnTo>
                    <a:lnTo>
                      <a:pt x="516" y="282"/>
                    </a:lnTo>
                    <a:lnTo>
                      <a:pt x="504" y="270"/>
                    </a:lnTo>
                    <a:lnTo>
                      <a:pt x="492" y="264"/>
                    </a:lnTo>
                    <a:lnTo>
                      <a:pt x="486" y="258"/>
                    </a:lnTo>
                    <a:lnTo>
                      <a:pt x="474" y="252"/>
                    </a:lnTo>
                    <a:lnTo>
                      <a:pt x="462" y="252"/>
                    </a:lnTo>
                    <a:lnTo>
                      <a:pt x="450" y="258"/>
                    </a:lnTo>
                    <a:lnTo>
                      <a:pt x="444" y="264"/>
                    </a:lnTo>
                    <a:lnTo>
                      <a:pt x="438" y="276"/>
                    </a:lnTo>
                    <a:lnTo>
                      <a:pt x="438" y="288"/>
                    </a:lnTo>
                    <a:lnTo>
                      <a:pt x="432" y="300"/>
                    </a:lnTo>
                    <a:lnTo>
                      <a:pt x="432" y="324"/>
                    </a:lnTo>
                    <a:lnTo>
                      <a:pt x="420" y="324"/>
                    </a:lnTo>
                    <a:lnTo>
                      <a:pt x="414" y="330"/>
                    </a:lnTo>
                    <a:lnTo>
                      <a:pt x="408" y="330"/>
                    </a:lnTo>
                    <a:lnTo>
                      <a:pt x="402" y="336"/>
                    </a:lnTo>
                    <a:lnTo>
                      <a:pt x="396" y="348"/>
                    </a:lnTo>
                    <a:lnTo>
                      <a:pt x="390" y="354"/>
                    </a:lnTo>
                    <a:lnTo>
                      <a:pt x="390" y="360"/>
                    </a:lnTo>
                    <a:lnTo>
                      <a:pt x="366" y="360"/>
                    </a:lnTo>
                    <a:lnTo>
                      <a:pt x="366" y="378"/>
                    </a:lnTo>
                    <a:lnTo>
                      <a:pt x="288" y="378"/>
                    </a:lnTo>
                    <a:lnTo>
                      <a:pt x="288" y="348"/>
                    </a:lnTo>
                    <a:lnTo>
                      <a:pt x="294" y="336"/>
                    </a:lnTo>
                    <a:lnTo>
                      <a:pt x="294" y="330"/>
                    </a:lnTo>
                    <a:lnTo>
                      <a:pt x="300" y="318"/>
                    </a:lnTo>
                    <a:lnTo>
                      <a:pt x="300" y="294"/>
                    </a:lnTo>
                    <a:lnTo>
                      <a:pt x="294" y="288"/>
                    </a:lnTo>
                    <a:lnTo>
                      <a:pt x="294" y="270"/>
                    </a:lnTo>
                    <a:lnTo>
                      <a:pt x="288" y="258"/>
                    </a:lnTo>
                    <a:lnTo>
                      <a:pt x="282" y="240"/>
                    </a:lnTo>
                    <a:lnTo>
                      <a:pt x="276" y="234"/>
                    </a:lnTo>
                    <a:lnTo>
                      <a:pt x="264" y="228"/>
                    </a:lnTo>
                    <a:lnTo>
                      <a:pt x="258" y="222"/>
                    </a:lnTo>
                    <a:lnTo>
                      <a:pt x="246" y="216"/>
                    </a:lnTo>
                    <a:lnTo>
                      <a:pt x="240" y="510"/>
                    </a:lnTo>
                    <a:lnTo>
                      <a:pt x="222" y="510"/>
                    </a:lnTo>
                    <a:lnTo>
                      <a:pt x="210" y="516"/>
                    </a:lnTo>
                    <a:lnTo>
                      <a:pt x="204" y="522"/>
                    </a:lnTo>
                    <a:lnTo>
                      <a:pt x="204" y="528"/>
                    </a:lnTo>
                    <a:lnTo>
                      <a:pt x="192" y="528"/>
                    </a:lnTo>
                    <a:lnTo>
                      <a:pt x="192" y="552"/>
                    </a:lnTo>
                    <a:lnTo>
                      <a:pt x="168" y="552"/>
                    </a:lnTo>
                    <a:lnTo>
                      <a:pt x="156" y="540"/>
                    </a:lnTo>
                    <a:lnTo>
                      <a:pt x="144" y="540"/>
                    </a:lnTo>
                    <a:lnTo>
                      <a:pt x="132" y="552"/>
                    </a:lnTo>
                    <a:lnTo>
                      <a:pt x="108" y="552"/>
                    </a:lnTo>
                    <a:lnTo>
                      <a:pt x="102" y="546"/>
                    </a:lnTo>
                    <a:lnTo>
                      <a:pt x="102" y="540"/>
                    </a:lnTo>
                    <a:lnTo>
                      <a:pt x="96" y="534"/>
                    </a:lnTo>
                    <a:lnTo>
                      <a:pt x="72" y="534"/>
                    </a:lnTo>
                    <a:lnTo>
                      <a:pt x="66" y="528"/>
                    </a:lnTo>
                    <a:lnTo>
                      <a:pt x="60" y="516"/>
                    </a:lnTo>
                    <a:lnTo>
                      <a:pt x="60" y="492"/>
                    </a:lnTo>
                    <a:lnTo>
                      <a:pt x="42" y="474"/>
                    </a:lnTo>
                    <a:lnTo>
                      <a:pt x="36" y="474"/>
                    </a:lnTo>
                    <a:lnTo>
                      <a:pt x="30" y="480"/>
                    </a:lnTo>
                    <a:lnTo>
                      <a:pt x="30" y="486"/>
                    </a:lnTo>
                    <a:lnTo>
                      <a:pt x="24" y="498"/>
                    </a:lnTo>
                    <a:lnTo>
                      <a:pt x="18" y="504"/>
                    </a:lnTo>
                    <a:lnTo>
                      <a:pt x="18" y="510"/>
                    </a:lnTo>
                    <a:lnTo>
                      <a:pt x="0" y="522"/>
                    </a:lnTo>
                    <a:lnTo>
                      <a:pt x="0" y="516"/>
                    </a:lnTo>
                    <a:lnTo>
                      <a:pt x="0" y="528"/>
                    </a:lnTo>
                    <a:lnTo>
                      <a:pt x="6" y="540"/>
                    </a:lnTo>
                    <a:lnTo>
                      <a:pt x="6" y="552"/>
                    </a:lnTo>
                    <a:lnTo>
                      <a:pt x="36" y="582"/>
                    </a:lnTo>
                    <a:lnTo>
                      <a:pt x="42" y="600"/>
                    </a:lnTo>
                    <a:lnTo>
                      <a:pt x="42" y="648"/>
                    </a:lnTo>
                    <a:lnTo>
                      <a:pt x="48" y="672"/>
                    </a:lnTo>
                    <a:lnTo>
                      <a:pt x="54" y="690"/>
                    </a:lnTo>
                    <a:lnTo>
                      <a:pt x="72" y="714"/>
                    </a:lnTo>
                    <a:lnTo>
                      <a:pt x="96" y="738"/>
                    </a:lnTo>
                    <a:lnTo>
                      <a:pt x="114" y="762"/>
                    </a:lnTo>
                    <a:lnTo>
                      <a:pt x="120" y="786"/>
                    </a:lnTo>
                    <a:lnTo>
                      <a:pt x="120" y="834"/>
                    </a:lnTo>
                    <a:lnTo>
                      <a:pt x="114" y="846"/>
                    </a:lnTo>
                    <a:lnTo>
                      <a:pt x="114" y="852"/>
                    </a:lnTo>
                    <a:lnTo>
                      <a:pt x="90" y="852"/>
                    </a:lnTo>
                    <a:lnTo>
                      <a:pt x="90" y="876"/>
                    </a:lnTo>
                    <a:lnTo>
                      <a:pt x="96" y="888"/>
                    </a:lnTo>
                    <a:lnTo>
                      <a:pt x="108" y="906"/>
                    </a:lnTo>
                    <a:lnTo>
                      <a:pt x="114" y="918"/>
                    </a:lnTo>
                    <a:lnTo>
                      <a:pt x="114" y="960"/>
                    </a:lnTo>
                    <a:lnTo>
                      <a:pt x="120" y="972"/>
                    </a:lnTo>
                    <a:lnTo>
                      <a:pt x="120" y="978"/>
                    </a:lnTo>
                    <a:lnTo>
                      <a:pt x="126" y="978"/>
                    </a:lnTo>
                    <a:lnTo>
                      <a:pt x="126" y="972"/>
                    </a:lnTo>
                    <a:lnTo>
                      <a:pt x="132" y="966"/>
                    </a:lnTo>
                    <a:lnTo>
                      <a:pt x="144" y="966"/>
                    </a:lnTo>
                    <a:lnTo>
                      <a:pt x="150" y="972"/>
                    </a:lnTo>
                    <a:lnTo>
                      <a:pt x="180" y="984"/>
                    </a:lnTo>
                    <a:lnTo>
                      <a:pt x="180" y="996"/>
                    </a:lnTo>
                    <a:lnTo>
                      <a:pt x="204" y="1020"/>
                    </a:lnTo>
                    <a:lnTo>
                      <a:pt x="216" y="1020"/>
                    </a:lnTo>
                    <a:lnTo>
                      <a:pt x="240" y="1008"/>
                    </a:lnTo>
                    <a:lnTo>
                      <a:pt x="246" y="996"/>
                    </a:lnTo>
                    <a:lnTo>
                      <a:pt x="252" y="990"/>
                    </a:lnTo>
                    <a:lnTo>
                      <a:pt x="264" y="984"/>
                    </a:lnTo>
                    <a:lnTo>
                      <a:pt x="294" y="984"/>
                    </a:lnTo>
                    <a:lnTo>
                      <a:pt x="306" y="990"/>
                    </a:lnTo>
                    <a:lnTo>
                      <a:pt x="354" y="990"/>
                    </a:lnTo>
                    <a:lnTo>
                      <a:pt x="354" y="984"/>
                    </a:lnTo>
                    <a:lnTo>
                      <a:pt x="360" y="978"/>
                    </a:lnTo>
                    <a:lnTo>
                      <a:pt x="360" y="966"/>
                    </a:lnTo>
                    <a:lnTo>
                      <a:pt x="366" y="960"/>
                    </a:lnTo>
                    <a:lnTo>
                      <a:pt x="378" y="954"/>
                    </a:lnTo>
                    <a:lnTo>
                      <a:pt x="408" y="954"/>
                    </a:lnTo>
                    <a:lnTo>
                      <a:pt x="420" y="960"/>
                    </a:lnTo>
                    <a:lnTo>
                      <a:pt x="432" y="960"/>
                    </a:lnTo>
                    <a:lnTo>
                      <a:pt x="438" y="966"/>
                    </a:lnTo>
                    <a:lnTo>
                      <a:pt x="444" y="960"/>
                    </a:lnTo>
                    <a:lnTo>
                      <a:pt x="456" y="960"/>
                    </a:lnTo>
                    <a:lnTo>
                      <a:pt x="468" y="954"/>
                    </a:lnTo>
                    <a:lnTo>
                      <a:pt x="504" y="954"/>
                    </a:lnTo>
                    <a:lnTo>
                      <a:pt x="522" y="960"/>
                    </a:lnTo>
                    <a:lnTo>
                      <a:pt x="534" y="966"/>
                    </a:lnTo>
                    <a:lnTo>
                      <a:pt x="552" y="966"/>
                    </a:lnTo>
                    <a:lnTo>
                      <a:pt x="558" y="960"/>
                    </a:lnTo>
                    <a:lnTo>
                      <a:pt x="570" y="954"/>
                    </a:lnTo>
                    <a:lnTo>
                      <a:pt x="606" y="954"/>
                    </a:lnTo>
                    <a:lnTo>
                      <a:pt x="618" y="948"/>
                    </a:lnTo>
                    <a:lnTo>
                      <a:pt x="624" y="942"/>
                    </a:lnTo>
                    <a:lnTo>
                      <a:pt x="636" y="936"/>
                    </a:lnTo>
                    <a:lnTo>
                      <a:pt x="684" y="936"/>
                    </a:lnTo>
                    <a:lnTo>
                      <a:pt x="708" y="924"/>
                    </a:lnTo>
                    <a:lnTo>
                      <a:pt x="720" y="912"/>
                    </a:lnTo>
                    <a:lnTo>
                      <a:pt x="738" y="900"/>
                    </a:lnTo>
                    <a:lnTo>
                      <a:pt x="774" y="864"/>
                    </a:lnTo>
                    <a:lnTo>
                      <a:pt x="786" y="858"/>
                    </a:lnTo>
                    <a:lnTo>
                      <a:pt x="804" y="846"/>
                    </a:lnTo>
                    <a:lnTo>
                      <a:pt x="900" y="750"/>
                    </a:lnTo>
                    <a:lnTo>
                      <a:pt x="918" y="750"/>
                    </a:lnTo>
                    <a:lnTo>
                      <a:pt x="924" y="744"/>
                    </a:lnTo>
                    <a:lnTo>
                      <a:pt x="960" y="696"/>
                    </a:lnTo>
                    <a:lnTo>
                      <a:pt x="972" y="672"/>
                    </a:lnTo>
                    <a:lnTo>
                      <a:pt x="984" y="654"/>
                    </a:lnTo>
                    <a:lnTo>
                      <a:pt x="990" y="642"/>
                    </a:lnTo>
                    <a:lnTo>
                      <a:pt x="1002" y="606"/>
                    </a:lnTo>
                    <a:lnTo>
                      <a:pt x="1014" y="588"/>
                    </a:lnTo>
                    <a:lnTo>
                      <a:pt x="1020" y="576"/>
                    </a:lnTo>
                    <a:lnTo>
                      <a:pt x="1026" y="570"/>
                    </a:lnTo>
                    <a:lnTo>
                      <a:pt x="1038" y="564"/>
                    </a:lnTo>
                    <a:lnTo>
                      <a:pt x="1050" y="552"/>
                    </a:lnTo>
                    <a:lnTo>
                      <a:pt x="1068" y="546"/>
                    </a:lnTo>
                    <a:lnTo>
                      <a:pt x="1086" y="534"/>
                    </a:lnTo>
                    <a:lnTo>
                      <a:pt x="1098" y="510"/>
                    </a:lnTo>
                    <a:lnTo>
                      <a:pt x="1098" y="498"/>
                    </a:lnTo>
                    <a:lnTo>
                      <a:pt x="1104" y="486"/>
                    </a:lnTo>
                    <a:lnTo>
                      <a:pt x="1110" y="468"/>
                    </a:lnTo>
                    <a:lnTo>
                      <a:pt x="1116" y="456"/>
                    </a:lnTo>
                    <a:lnTo>
                      <a:pt x="1122" y="450"/>
                    </a:lnTo>
                    <a:lnTo>
                      <a:pt x="1122" y="438"/>
                    </a:lnTo>
                    <a:lnTo>
                      <a:pt x="1128" y="432"/>
                    </a:lnTo>
                    <a:lnTo>
                      <a:pt x="1128" y="414"/>
                    </a:lnTo>
                    <a:lnTo>
                      <a:pt x="1134" y="396"/>
                    </a:lnTo>
                    <a:lnTo>
                      <a:pt x="1128" y="384"/>
                    </a:lnTo>
                    <a:lnTo>
                      <a:pt x="1116" y="372"/>
                    </a:lnTo>
                    <a:close/>
                    <a:moveTo>
                      <a:pt x="870" y="624"/>
                    </a:moveTo>
                    <a:lnTo>
                      <a:pt x="858" y="630"/>
                    </a:lnTo>
                    <a:lnTo>
                      <a:pt x="852" y="636"/>
                    </a:lnTo>
                    <a:lnTo>
                      <a:pt x="840" y="642"/>
                    </a:lnTo>
                    <a:lnTo>
                      <a:pt x="822" y="642"/>
                    </a:lnTo>
                    <a:lnTo>
                      <a:pt x="810" y="648"/>
                    </a:lnTo>
                    <a:lnTo>
                      <a:pt x="804" y="654"/>
                    </a:lnTo>
                    <a:lnTo>
                      <a:pt x="798" y="666"/>
                    </a:lnTo>
                    <a:lnTo>
                      <a:pt x="792" y="672"/>
                    </a:lnTo>
                    <a:lnTo>
                      <a:pt x="792" y="684"/>
                    </a:lnTo>
                    <a:lnTo>
                      <a:pt x="774" y="684"/>
                    </a:lnTo>
                    <a:lnTo>
                      <a:pt x="744" y="654"/>
                    </a:lnTo>
                    <a:lnTo>
                      <a:pt x="744" y="636"/>
                    </a:lnTo>
                    <a:lnTo>
                      <a:pt x="720" y="600"/>
                    </a:lnTo>
                    <a:lnTo>
                      <a:pt x="744" y="600"/>
                    </a:lnTo>
                    <a:lnTo>
                      <a:pt x="750" y="582"/>
                    </a:lnTo>
                    <a:lnTo>
                      <a:pt x="768" y="564"/>
                    </a:lnTo>
                    <a:lnTo>
                      <a:pt x="768" y="546"/>
                    </a:lnTo>
                    <a:lnTo>
                      <a:pt x="774" y="540"/>
                    </a:lnTo>
                    <a:lnTo>
                      <a:pt x="798" y="540"/>
                    </a:lnTo>
                    <a:lnTo>
                      <a:pt x="798" y="528"/>
                    </a:lnTo>
                    <a:lnTo>
                      <a:pt x="810" y="522"/>
                    </a:lnTo>
                    <a:lnTo>
                      <a:pt x="846" y="522"/>
                    </a:lnTo>
                    <a:lnTo>
                      <a:pt x="852" y="528"/>
                    </a:lnTo>
                    <a:lnTo>
                      <a:pt x="858" y="540"/>
                    </a:lnTo>
                    <a:lnTo>
                      <a:pt x="864" y="546"/>
                    </a:lnTo>
                    <a:lnTo>
                      <a:pt x="870" y="558"/>
                    </a:lnTo>
                    <a:lnTo>
                      <a:pt x="882" y="564"/>
                    </a:lnTo>
                    <a:lnTo>
                      <a:pt x="888" y="588"/>
                    </a:lnTo>
                    <a:lnTo>
                      <a:pt x="864" y="606"/>
                    </a:lnTo>
                    <a:lnTo>
                      <a:pt x="870" y="62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97" name="Somal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3C3A8442-8028-80FC-436C-D769414CAD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578470" y="3557135"/>
                <a:ext cx="480160" cy="712474"/>
              </a:xfrm>
              <a:custGeom>
                <a:avLst/>
                <a:gdLst>
                  <a:gd name="T0" fmla="*/ 2147483647 w 714"/>
                  <a:gd name="T1" fmla="*/ 2147483647 h 1104"/>
                  <a:gd name="T2" fmla="*/ 2147483647 w 714"/>
                  <a:gd name="T3" fmla="*/ 2147483647 h 1104"/>
                  <a:gd name="T4" fmla="*/ 2147483647 w 714"/>
                  <a:gd name="T5" fmla="*/ 2147483647 h 1104"/>
                  <a:gd name="T6" fmla="*/ 2147483647 w 714"/>
                  <a:gd name="T7" fmla="*/ 2147483647 h 1104"/>
                  <a:gd name="T8" fmla="*/ 2147483647 w 714"/>
                  <a:gd name="T9" fmla="*/ 2147483647 h 1104"/>
                  <a:gd name="T10" fmla="*/ 2147483647 w 714"/>
                  <a:gd name="T11" fmla="*/ 2147483647 h 1104"/>
                  <a:gd name="T12" fmla="*/ 2147483647 w 714"/>
                  <a:gd name="T13" fmla="*/ 2147483647 h 1104"/>
                  <a:gd name="T14" fmla="*/ 2147483647 w 714"/>
                  <a:gd name="T15" fmla="*/ 2147483647 h 1104"/>
                  <a:gd name="T16" fmla="*/ 2147483647 w 714"/>
                  <a:gd name="T17" fmla="*/ 2147483647 h 1104"/>
                  <a:gd name="T18" fmla="*/ 2147483647 w 714"/>
                  <a:gd name="T19" fmla="*/ 2147483647 h 1104"/>
                  <a:gd name="T20" fmla="*/ 2147483647 w 714"/>
                  <a:gd name="T21" fmla="*/ 2147483647 h 1104"/>
                  <a:gd name="T22" fmla="*/ 2147483647 w 714"/>
                  <a:gd name="T23" fmla="*/ 2147483647 h 1104"/>
                  <a:gd name="T24" fmla="*/ 0 w 714"/>
                  <a:gd name="T25" fmla="*/ 2147483647 h 1104"/>
                  <a:gd name="T26" fmla="*/ 2147483647 w 714"/>
                  <a:gd name="T27" fmla="*/ 2147483647 h 1104"/>
                  <a:gd name="T28" fmla="*/ 2147483647 w 714"/>
                  <a:gd name="T29" fmla="*/ 2147483647 h 1104"/>
                  <a:gd name="T30" fmla="*/ 2147483647 w 714"/>
                  <a:gd name="T31" fmla="*/ 2147483647 h 1104"/>
                  <a:gd name="T32" fmla="*/ 2147483647 w 714"/>
                  <a:gd name="T33" fmla="*/ 2147483647 h 1104"/>
                  <a:gd name="T34" fmla="*/ 2147483647 w 714"/>
                  <a:gd name="T35" fmla="*/ 2147483647 h 1104"/>
                  <a:gd name="T36" fmla="*/ 2147483647 w 714"/>
                  <a:gd name="T37" fmla="*/ 2147483647 h 1104"/>
                  <a:gd name="T38" fmla="*/ 2147483647 w 714"/>
                  <a:gd name="T39" fmla="*/ 2147483647 h 1104"/>
                  <a:gd name="T40" fmla="*/ 2147483647 w 714"/>
                  <a:gd name="T41" fmla="*/ 2147483647 h 1104"/>
                  <a:gd name="T42" fmla="*/ 2147483647 w 714"/>
                  <a:gd name="T43" fmla="*/ 2147483647 h 1104"/>
                  <a:gd name="T44" fmla="*/ 2147483647 w 714"/>
                  <a:gd name="T45" fmla="*/ 2147483647 h 1104"/>
                  <a:gd name="T46" fmla="*/ 2147483647 w 714"/>
                  <a:gd name="T47" fmla="*/ 2147483647 h 1104"/>
                  <a:gd name="T48" fmla="*/ 2147483647 w 714"/>
                  <a:gd name="T49" fmla="*/ 2147483647 h 1104"/>
                  <a:gd name="T50" fmla="*/ 2147483647 w 714"/>
                  <a:gd name="T51" fmla="*/ 2147483647 h 1104"/>
                  <a:gd name="T52" fmla="*/ 2147483647 w 714"/>
                  <a:gd name="T53" fmla="*/ 2147483647 h 1104"/>
                  <a:gd name="T54" fmla="*/ 2147483647 w 714"/>
                  <a:gd name="T55" fmla="*/ 2147483647 h 1104"/>
                  <a:gd name="T56" fmla="*/ 2147483647 w 714"/>
                  <a:gd name="T57" fmla="*/ 2147483647 h 1104"/>
                  <a:gd name="T58" fmla="*/ 2147483647 w 714"/>
                  <a:gd name="T59" fmla="*/ 2147483647 h 1104"/>
                  <a:gd name="T60" fmla="*/ 2147483647 w 714"/>
                  <a:gd name="T61" fmla="*/ 2147483647 h 1104"/>
                  <a:gd name="T62" fmla="*/ 2147483647 w 714"/>
                  <a:gd name="T63" fmla="*/ 2147483647 h 1104"/>
                  <a:gd name="T64" fmla="*/ 2147483647 w 714"/>
                  <a:gd name="T65" fmla="*/ 2147483647 h 1104"/>
                  <a:gd name="T66" fmla="*/ 2147483647 w 714"/>
                  <a:gd name="T67" fmla="*/ 2147483647 h 1104"/>
                  <a:gd name="T68" fmla="*/ 2147483647 w 714"/>
                  <a:gd name="T69" fmla="*/ 2147483647 h 1104"/>
                  <a:gd name="T70" fmla="*/ 2147483647 w 714"/>
                  <a:gd name="T71" fmla="*/ 2147483647 h 1104"/>
                  <a:gd name="T72" fmla="*/ 2147483647 w 714"/>
                  <a:gd name="T73" fmla="*/ 2147483647 h 1104"/>
                  <a:gd name="T74" fmla="*/ 2147483647 w 714"/>
                  <a:gd name="T75" fmla="*/ 2147483647 h 1104"/>
                  <a:gd name="T76" fmla="*/ 2147483647 w 714"/>
                  <a:gd name="T77" fmla="*/ 2147483647 h 1104"/>
                  <a:gd name="T78" fmla="*/ 2147483647 w 714"/>
                  <a:gd name="T79" fmla="*/ 2147483647 h 1104"/>
                  <a:gd name="T80" fmla="*/ 2147483647 w 714"/>
                  <a:gd name="T81" fmla="*/ 2147483647 h 1104"/>
                  <a:gd name="T82" fmla="*/ 2147483647 w 714"/>
                  <a:gd name="T83" fmla="*/ 2147483647 h 1104"/>
                  <a:gd name="T84" fmla="*/ 2147483647 w 714"/>
                  <a:gd name="T85" fmla="*/ 2147483647 h 1104"/>
                  <a:gd name="T86" fmla="*/ 2147483647 w 714"/>
                  <a:gd name="T87" fmla="*/ 2147483647 h 1104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w 714"/>
                  <a:gd name="T133" fmla="*/ 0 h 1104"/>
                  <a:gd name="T134" fmla="*/ 714 w 714"/>
                  <a:gd name="T135" fmla="*/ 1104 h 1104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T132" t="T133" r="T134" b="T135"/>
                <a:pathLst>
                  <a:path w="714" h="1104">
                    <a:moveTo>
                      <a:pt x="108" y="114"/>
                    </a:moveTo>
                    <a:lnTo>
                      <a:pt x="120" y="126"/>
                    </a:lnTo>
                    <a:lnTo>
                      <a:pt x="120" y="138"/>
                    </a:lnTo>
                    <a:lnTo>
                      <a:pt x="126" y="150"/>
                    </a:lnTo>
                    <a:lnTo>
                      <a:pt x="132" y="156"/>
                    </a:lnTo>
                    <a:lnTo>
                      <a:pt x="138" y="168"/>
                    </a:lnTo>
                    <a:lnTo>
                      <a:pt x="144" y="174"/>
                    </a:lnTo>
                    <a:lnTo>
                      <a:pt x="156" y="198"/>
                    </a:lnTo>
                    <a:lnTo>
                      <a:pt x="162" y="204"/>
                    </a:lnTo>
                    <a:lnTo>
                      <a:pt x="162" y="210"/>
                    </a:lnTo>
                    <a:lnTo>
                      <a:pt x="186" y="210"/>
                    </a:lnTo>
                    <a:lnTo>
                      <a:pt x="192" y="222"/>
                    </a:lnTo>
                    <a:lnTo>
                      <a:pt x="198" y="228"/>
                    </a:lnTo>
                    <a:lnTo>
                      <a:pt x="204" y="240"/>
                    </a:lnTo>
                    <a:lnTo>
                      <a:pt x="240" y="258"/>
                    </a:lnTo>
                    <a:lnTo>
                      <a:pt x="312" y="282"/>
                    </a:lnTo>
                    <a:lnTo>
                      <a:pt x="336" y="288"/>
                    </a:lnTo>
                    <a:lnTo>
                      <a:pt x="348" y="294"/>
                    </a:lnTo>
                    <a:lnTo>
                      <a:pt x="366" y="300"/>
                    </a:lnTo>
                    <a:lnTo>
                      <a:pt x="378" y="312"/>
                    </a:lnTo>
                    <a:lnTo>
                      <a:pt x="414" y="330"/>
                    </a:lnTo>
                    <a:lnTo>
                      <a:pt x="486" y="324"/>
                    </a:lnTo>
                    <a:lnTo>
                      <a:pt x="276" y="570"/>
                    </a:lnTo>
                    <a:lnTo>
                      <a:pt x="192" y="570"/>
                    </a:lnTo>
                    <a:lnTo>
                      <a:pt x="186" y="576"/>
                    </a:lnTo>
                    <a:lnTo>
                      <a:pt x="174" y="576"/>
                    </a:lnTo>
                    <a:lnTo>
                      <a:pt x="162" y="582"/>
                    </a:lnTo>
                    <a:lnTo>
                      <a:pt x="156" y="588"/>
                    </a:lnTo>
                    <a:lnTo>
                      <a:pt x="144" y="594"/>
                    </a:lnTo>
                    <a:lnTo>
                      <a:pt x="144" y="606"/>
                    </a:lnTo>
                    <a:lnTo>
                      <a:pt x="126" y="624"/>
                    </a:lnTo>
                    <a:lnTo>
                      <a:pt x="102" y="624"/>
                    </a:lnTo>
                    <a:lnTo>
                      <a:pt x="90" y="630"/>
                    </a:lnTo>
                    <a:lnTo>
                      <a:pt x="78" y="630"/>
                    </a:lnTo>
                    <a:lnTo>
                      <a:pt x="66" y="642"/>
                    </a:lnTo>
                    <a:lnTo>
                      <a:pt x="66" y="654"/>
                    </a:lnTo>
                    <a:lnTo>
                      <a:pt x="60" y="660"/>
                    </a:lnTo>
                    <a:lnTo>
                      <a:pt x="42" y="696"/>
                    </a:lnTo>
                    <a:lnTo>
                      <a:pt x="0" y="738"/>
                    </a:lnTo>
                    <a:lnTo>
                      <a:pt x="0" y="1038"/>
                    </a:lnTo>
                    <a:lnTo>
                      <a:pt x="42" y="1104"/>
                    </a:lnTo>
                    <a:lnTo>
                      <a:pt x="48" y="1086"/>
                    </a:lnTo>
                    <a:lnTo>
                      <a:pt x="84" y="1032"/>
                    </a:lnTo>
                    <a:lnTo>
                      <a:pt x="96" y="1008"/>
                    </a:lnTo>
                    <a:lnTo>
                      <a:pt x="114" y="996"/>
                    </a:lnTo>
                    <a:lnTo>
                      <a:pt x="144" y="966"/>
                    </a:lnTo>
                    <a:lnTo>
                      <a:pt x="150" y="954"/>
                    </a:lnTo>
                    <a:lnTo>
                      <a:pt x="162" y="936"/>
                    </a:lnTo>
                    <a:lnTo>
                      <a:pt x="192" y="906"/>
                    </a:lnTo>
                    <a:lnTo>
                      <a:pt x="216" y="876"/>
                    </a:lnTo>
                    <a:lnTo>
                      <a:pt x="246" y="846"/>
                    </a:lnTo>
                    <a:lnTo>
                      <a:pt x="264" y="840"/>
                    </a:lnTo>
                    <a:lnTo>
                      <a:pt x="276" y="828"/>
                    </a:lnTo>
                    <a:lnTo>
                      <a:pt x="294" y="816"/>
                    </a:lnTo>
                    <a:lnTo>
                      <a:pt x="318" y="804"/>
                    </a:lnTo>
                    <a:lnTo>
                      <a:pt x="336" y="786"/>
                    </a:lnTo>
                    <a:lnTo>
                      <a:pt x="372" y="756"/>
                    </a:lnTo>
                    <a:lnTo>
                      <a:pt x="420" y="708"/>
                    </a:lnTo>
                    <a:lnTo>
                      <a:pt x="438" y="684"/>
                    </a:lnTo>
                    <a:lnTo>
                      <a:pt x="462" y="654"/>
                    </a:lnTo>
                    <a:lnTo>
                      <a:pt x="492" y="618"/>
                    </a:lnTo>
                    <a:lnTo>
                      <a:pt x="516" y="570"/>
                    </a:lnTo>
                    <a:lnTo>
                      <a:pt x="528" y="540"/>
                    </a:lnTo>
                    <a:lnTo>
                      <a:pt x="546" y="516"/>
                    </a:lnTo>
                    <a:lnTo>
                      <a:pt x="558" y="498"/>
                    </a:lnTo>
                    <a:lnTo>
                      <a:pt x="564" y="492"/>
                    </a:lnTo>
                    <a:lnTo>
                      <a:pt x="570" y="480"/>
                    </a:lnTo>
                    <a:lnTo>
                      <a:pt x="576" y="474"/>
                    </a:lnTo>
                    <a:lnTo>
                      <a:pt x="576" y="450"/>
                    </a:lnTo>
                    <a:lnTo>
                      <a:pt x="582" y="432"/>
                    </a:lnTo>
                    <a:lnTo>
                      <a:pt x="588" y="420"/>
                    </a:lnTo>
                    <a:lnTo>
                      <a:pt x="588" y="402"/>
                    </a:lnTo>
                    <a:lnTo>
                      <a:pt x="594" y="390"/>
                    </a:lnTo>
                    <a:lnTo>
                      <a:pt x="606" y="378"/>
                    </a:lnTo>
                    <a:lnTo>
                      <a:pt x="612" y="366"/>
                    </a:lnTo>
                    <a:lnTo>
                      <a:pt x="624" y="354"/>
                    </a:lnTo>
                    <a:lnTo>
                      <a:pt x="624" y="324"/>
                    </a:lnTo>
                    <a:lnTo>
                      <a:pt x="636" y="318"/>
                    </a:lnTo>
                    <a:lnTo>
                      <a:pt x="642" y="306"/>
                    </a:lnTo>
                    <a:lnTo>
                      <a:pt x="660" y="252"/>
                    </a:lnTo>
                    <a:lnTo>
                      <a:pt x="672" y="252"/>
                    </a:lnTo>
                    <a:lnTo>
                      <a:pt x="672" y="246"/>
                    </a:lnTo>
                    <a:lnTo>
                      <a:pt x="684" y="234"/>
                    </a:lnTo>
                    <a:lnTo>
                      <a:pt x="684" y="138"/>
                    </a:lnTo>
                    <a:lnTo>
                      <a:pt x="708" y="126"/>
                    </a:lnTo>
                    <a:lnTo>
                      <a:pt x="702" y="54"/>
                    </a:lnTo>
                    <a:lnTo>
                      <a:pt x="708" y="42"/>
                    </a:lnTo>
                    <a:lnTo>
                      <a:pt x="708" y="36"/>
                    </a:lnTo>
                    <a:lnTo>
                      <a:pt x="714" y="24"/>
                    </a:lnTo>
                    <a:lnTo>
                      <a:pt x="714" y="12"/>
                    </a:lnTo>
                    <a:lnTo>
                      <a:pt x="690" y="0"/>
                    </a:lnTo>
                    <a:lnTo>
                      <a:pt x="672" y="0"/>
                    </a:lnTo>
                    <a:lnTo>
                      <a:pt x="666" y="12"/>
                    </a:lnTo>
                    <a:lnTo>
                      <a:pt x="654" y="18"/>
                    </a:lnTo>
                    <a:lnTo>
                      <a:pt x="648" y="30"/>
                    </a:lnTo>
                    <a:lnTo>
                      <a:pt x="624" y="42"/>
                    </a:lnTo>
                    <a:lnTo>
                      <a:pt x="612" y="42"/>
                    </a:lnTo>
                    <a:lnTo>
                      <a:pt x="594" y="48"/>
                    </a:lnTo>
                    <a:lnTo>
                      <a:pt x="582" y="54"/>
                    </a:lnTo>
                    <a:lnTo>
                      <a:pt x="564" y="54"/>
                    </a:lnTo>
                    <a:lnTo>
                      <a:pt x="546" y="48"/>
                    </a:lnTo>
                    <a:lnTo>
                      <a:pt x="534" y="42"/>
                    </a:lnTo>
                    <a:lnTo>
                      <a:pt x="516" y="48"/>
                    </a:lnTo>
                    <a:lnTo>
                      <a:pt x="510" y="54"/>
                    </a:lnTo>
                    <a:lnTo>
                      <a:pt x="498" y="60"/>
                    </a:lnTo>
                    <a:lnTo>
                      <a:pt x="492" y="72"/>
                    </a:lnTo>
                    <a:lnTo>
                      <a:pt x="486" y="78"/>
                    </a:lnTo>
                    <a:lnTo>
                      <a:pt x="474" y="78"/>
                    </a:lnTo>
                    <a:lnTo>
                      <a:pt x="462" y="72"/>
                    </a:lnTo>
                    <a:lnTo>
                      <a:pt x="456" y="60"/>
                    </a:lnTo>
                    <a:lnTo>
                      <a:pt x="444" y="60"/>
                    </a:lnTo>
                    <a:lnTo>
                      <a:pt x="438" y="66"/>
                    </a:lnTo>
                    <a:lnTo>
                      <a:pt x="426" y="72"/>
                    </a:lnTo>
                    <a:lnTo>
                      <a:pt x="396" y="102"/>
                    </a:lnTo>
                    <a:lnTo>
                      <a:pt x="384" y="108"/>
                    </a:lnTo>
                    <a:lnTo>
                      <a:pt x="372" y="108"/>
                    </a:lnTo>
                    <a:lnTo>
                      <a:pt x="360" y="102"/>
                    </a:lnTo>
                    <a:lnTo>
                      <a:pt x="354" y="96"/>
                    </a:lnTo>
                    <a:lnTo>
                      <a:pt x="342" y="90"/>
                    </a:lnTo>
                    <a:lnTo>
                      <a:pt x="330" y="90"/>
                    </a:lnTo>
                    <a:lnTo>
                      <a:pt x="306" y="102"/>
                    </a:lnTo>
                    <a:lnTo>
                      <a:pt x="294" y="114"/>
                    </a:lnTo>
                    <a:lnTo>
                      <a:pt x="270" y="126"/>
                    </a:lnTo>
                    <a:lnTo>
                      <a:pt x="210" y="126"/>
                    </a:lnTo>
                    <a:lnTo>
                      <a:pt x="192" y="108"/>
                    </a:lnTo>
                    <a:lnTo>
                      <a:pt x="186" y="96"/>
                    </a:lnTo>
                    <a:lnTo>
                      <a:pt x="174" y="90"/>
                    </a:lnTo>
                    <a:lnTo>
                      <a:pt x="168" y="78"/>
                    </a:lnTo>
                    <a:lnTo>
                      <a:pt x="168" y="66"/>
                    </a:lnTo>
                    <a:lnTo>
                      <a:pt x="156" y="54"/>
                    </a:lnTo>
                    <a:lnTo>
                      <a:pt x="150" y="54"/>
                    </a:lnTo>
                    <a:lnTo>
                      <a:pt x="126" y="78"/>
                    </a:lnTo>
                    <a:lnTo>
                      <a:pt x="108" y="11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98" name="Sierra Leone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F5481C66-4B22-D7A7-A91E-2333F3F159E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991387" y="3657837"/>
                <a:ext cx="139062" cy="173712"/>
              </a:xfrm>
              <a:custGeom>
                <a:avLst/>
                <a:gdLst>
                  <a:gd name="T0" fmla="*/ 2147483647 w 210"/>
                  <a:gd name="T1" fmla="*/ 2147483647 h 270"/>
                  <a:gd name="T2" fmla="*/ 2147483647 w 210"/>
                  <a:gd name="T3" fmla="*/ 2147483647 h 270"/>
                  <a:gd name="T4" fmla="*/ 2147483647 w 210"/>
                  <a:gd name="T5" fmla="*/ 2147483647 h 270"/>
                  <a:gd name="T6" fmla="*/ 2147483647 w 210"/>
                  <a:gd name="T7" fmla="*/ 2147483647 h 270"/>
                  <a:gd name="T8" fmla="*/ 2147483647 w 210"/>
                  <a:gd name="T9" fmla="*/ 2147483647 h 270"/>
                  <a:gd name="T10" fmla="*/ 2147483647 w 210"/>
                  <a:gd name="T11" fmla="*/ 2147483647 h 270"/>
                  <a:gd name="T12" fmla="*/ 2147483647 w 210"/>
                  <a:gd name="T13" fmla="*/ 2147483647 h 270"/>
                  <a:gd name="T14" fmla="*/ 2147483647 w 210"/>
                  <a:gd name="T15" fmla="*/ 2147483647 h 270"/>
                  <a:gd name="T16" fmla="*/ 2147483647 w 210"/>
                  <a:gd name="T17" fmla="*/ 2147483647 h 270"/>
                  <a:gd name="T18" fmla="*/ 2147483647 w 210"/>
                  <a:gd name="T19" fmla="*/ 2147483647 h 270"/>
                  <a:gd name="T20" fmla="*/ 2147483647 w 210"/>
                  <a:gd name="T21" fmla="*/ 2147483647 h 270"/>
                  <a:gd name="T22" fmla="*/ 2147483647 w 210"/>
                  <a:gd name="T23" fmla="*/ 0 h 270"/>
                  <a:gd name="T24" fmla="*/ 2147483647 w 210"/>
                  <a:gd name="T25" fmla="*/ 0 h 270"/>
                  <a:gd name="T26" fmla="*/ 2147483647 w 210"/>
                  <a:gd name="T27" fmla="*/ 2147483647 h 270"/>
                  <a:gd name="T28" fmla="*/ 2147483647 w 210"/>
                  <a:gd name="T29" fmla="*/ 2147483647 h 270"/>
                  <a:gd name="T30" fmla="*/ 2147483647 w 210"/>
                  <a:gd name="T31" fmla="*/ 2147483647 h 270"/>
                  <a:gd name="T32" fmla="*/ 2147483647 w 210"/>
                  <a:gd name="T33" fmla="*/ 2147483647 h 270"/>
                  <a:gd name="T34" fmla="*/ 2147483647 w 210"/>
                  <a:gd name="T35" fmla="*/ 2147483647 h 270"/>
                  <a:gd name="T36" fmla="*/ 2147483647 w 210"/>
                  <a:gd name="T37" fmla="*/ 2147483647 h 270"/>
                  <a:gd name="T38" fmla="*/ 2147483647 w 210"/>
                  <a:gd name="T39" fmla="*/ 2147483647 h 270"/>
                  <a:gd name="T40" fmla="*/ 2147483647 w 210"/>
                  <a:gd name="T41" fmla="*/ 2147483647 h 270"/>
                  <a:gd name="T42" fmla="*/ 2147483647 w 210"/>
                  <a:gd name="T43" fmla="*/ 2147483647 h 270"/>
                  <a:gd name="T44" fmla="*/ 0 w 210"/>
                  <a:gd name="T45" fmla="*/ 2147483647 h 270"/>
                  <a:gd name="T46" fmla="*/ 2147483647 w 210"/>
                  <a:gd name="T47" fmla="*/ 2147483647 h 270"/>
                  <a:gd name="T48" fmla="*/ 2147483647 w 210"/>
                  <a:gd name="T49" fmla="*/ 2147483647 h 270"/>
                  <a:gd name="T50" fmla="*/ 0 w 210"/>
                  <a:gd name="T51" fmla="*/ 2147483647 h 270"/>
                  <a:gd name="T52" fmla="*/ 0 w 210"/>
                  <a:gd name="T53" fmla="*/ 2147483647 h 270"/>
                  <a:gd name="T54" fmla="*/ 2147483647 w 210"/>
                  <a:gd name="T55" fmla="*/ 2147483647 h 270"/>
                  <a:gd name="T56" fmla="*/ 2147483647 w 210"/>
                  <a:gd name="T57" fmla="*/ 2147483647 h 270"/>
                  <a:gd name="T58" fmla="*/ 2147483647 w 210"/>
                  <a:gd name="T59" fmla="*/ 2147483647 h 270"/>
                  <a:gd name="T60" fmla="*/ 2147483647 w 210"/>
                  <a:gd name="T61" fmla="*/ 2147483647 h 270"/>
                  <a:gd name="T62" fmla="*/ 2147483647 w 210"/>
                  <a:gd name="T63" fmla="*/ 2147483647 h 270"/>
                  <a:gd name="T64" fmla="*/ 2147483647 w 210"/>
                  <a:gd name="T65" fmla="*/ 2147483647 h 270"/>
                  <a:gd name="T66" fmla="*/ 2147483647 w 210"/>
                  <a:gd name="T67" fmla="*/ 2147483647 h 270"/>
                  <a:gd name="T68" fmla="*/ 2147483647 w 210"/>
                  <a:gd name="T69" fmla="*/ 2147483647 h 270"/>
                  <a:gd name="T70" fmla="*/ 2147483647 w 210"/>
                  <a:gd name="T71" fmla="*/ 2147483647 h 270"/>
                  <a:gd name="T72" fmla="*/ 2147483647 w 210"/>
                  <a:gd name="T73" fmla="*/ 2147483647 h 270"/>
                  <a:gd name="T74" fmla="*/ 2147483647 w 210"/>
                  <a:gd name="T75" fmla="*/ 2147483647 h 270"/>
                  <a:gd name="T76" fmla="*/ 2147483647 w 210"/>
                  <a:gd name="T77" fmla="*/ 2147483647 h 270"/>
                  <a:gd name="T78" fmla="*/ 2147483647 w 210"/>
                  <a:gd name="T79" fmla="*/ 2147483647 h 270"/>
                  <a:gd name="T80" fmla="*/ 2147483647 w 210"/>
                  <a:gd name="T81" fmla="*/ 2147483647 h 270"/>
                  <a:gd name="T82" fmla="*/ 2147483647 w 210"/>
                  <a:gd name="T83" fmla="*/ 2147483647 h 270"/>
                  <a:gd name="T84" fmla="*/ 2147483647 w 210"/>
                  <a:gd name="T85" fmla="*/ 2147483647 h 270"/>
                  <a:gd name="T86" fmla="*/ 2147483647 w 210"/>
                  <a:gd name="T87" fmla="*/ 2147483647 h 270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w 210"/>
                  <a:gd name="T133" fmla="*/ 0 h 270"/>
                  <a:gd name="T134" fmla="*/ 210 w 210"/>
                  <a:gd name="T135" fmla="*/ 270 h 270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T132" t="T133" r="T134" b="T135"/>
                <a:pathLst>
                  <a:path w="210" h="270">
                    <a:moveTo>
                      <a:pt x="186" y="180"/>
                    </a:moveTo>
                    <a:lnTo>
                      <a:pt x="186" y="162"/>
                    </a:lnTo>
                    <a:lnTo>
                      <a:pt x="210" y="156"/>
                    </a:lnTo>
                    <a:lnTo>
                      <a:pt x="204" y="132"/>
                    </a:lnTo>
                    <a:lnTo>
                      <a:pt x="174" y="144"/>
                    </a:lnTo>
                    <a:lnTo>
                      <a:pt x="180" y="126"/>
                    </a:lnTo>
                    <a:lnTo>
                      <a:pt x="186" y="120"/>
                    </a:lnTo>
                    <a:lnTo>
                      <a:pt x="192" y="108"/>
                    </a:lnTo>
                    <a:lnTo>
                      <a:pt x="192" y="90"/>
                    </a:lnTo>
                    <a:lnTo>
                      <a:pt x="180" y="78"/>
                    </a:lnTo>
                    <a:lnTo>
                      <a:pt x="180" y="60"/>
                    </a:lnTo>
                    <a:lnTo>
                      <a:pt x="138" y="0"/>
                    </a:lnTo>
                    <a:lnTo>
                      <a:pt x="102" y="0"/>
                    </a:lnTo>
                    <a:lnTo>
                      <a:pt x="96" y="18"/>
                    </a:lnTo>
                    <a:lnTo>
                      <a:pt x="60" y="18"/>
                    </a:lnTo>
                    <a:lnTo>
                      <a:pt x="60" y="24"/>
                    </a:lnTo>
                    <a:lnTo>
                      <a:pt x="54" y="30"/>
                    </a:lnTo>
                    <a:lnTo>
                      <a:pt x="48" y="42"/>
                    </a:lnTo>
                    <a:lnTo>
                      <a:pt x="36" y="54"/>
                    </a:lnTo>
                    <a:lnTo>
                      <a:pt x="30" y="66"/>
                    </a:lnTo>
                    <a:lnTo>
                      <a:pt x="18" y="72"/>
                    </a:lnTo>
                    <a:lnTo>
                      <a:pt x="12" y="78"/>
                    </a:lnTo>
                    <a:lnTo>
                      <a:pt x="0" y="84"/>
                    </a:lnTo>
                    <a:lnTo>
                      <a:pt x="12" y="96"/>
                    </a:lnTo>
                    <a:lnTo>
                      <a:pt x="6" y="102"/>
                    </a:lnTo>
                    <a:lnTo>
                      <a:pt x="0" y="114"/>
                    </a:lnTo>
                    <a:lnTo>
                      <a:pt x="0" y="132"/>
                    </a:lnTo>
                    <a:lnTo>
                      <a:pt x="6" y="138"/>
                    </a:lnTo>
                    <a:lnTo>
                      <a:pt x="18" y="144"/>
                    </a:lnTo>
                    <a:lnTo>
                      <a:pt x="24" y="150"/>
                    </a:lnTo>
                    <a:lnTo>
                      <a:pt x="18" y="180"/>
                    </a:lnTo>
                    <a:lnTo>
                      <a:pt x="42" y="198"/>
                    </a:lnTo>
                    <a:lnTo>
                      <a:pt x="42" y="204"/>
                    </a:lnTo>
                    <a:lnTo>
                      <a:pt x="48" y="210"/>
                    </a:lnTo>
                    <a:lnTo>
                      <a:pt x="54" y="222"/>
                    </a:lnTo>
                    <a:lnTo>
                      <a:pt x="78" y="234"/>
                    </a:lnTo>
                    <a:lnTo>
                      <a:pt x="96" y="234"/>
                    </a:lnTo>
                    <a:lnTo>
                      <a:pt x="126" y="270"/>
                    </a:lnTo>
                    <a:lnTo>
                      <a:pt x="126" y="234"/>
                    </a:lnTo>
                    <a:lnTo>
                      <a:pt x="144" y="216"/>
                    </a:lnTo>
                    <a:lnTo>
                      <a:pt x="156" y="210"/>
                    </a:lnTo>
                    <a:lnTo>
                      <a:pt x="168" y="198"/>
                    </a:lnTo>
                    <a:lnTo>
                      <a:pt x="180" y="192"/>
                    </a:lnTo>
                    <a:lnTo>
                      <a:pt x="186" y="18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99" name="Senegal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4D7C4489-E193-1CA8-93E6-A0C9201A2E0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852329" y="3307896"/>
                <a:ext cx="278125" cy="236650"/>
              </a:xfrm>
              <a:custGeom>
                <a:avLst/>
                <a:gdLst>
                  <a:gd name="T0" fmla="*/ 2147483647 w 414"/>
                  <a:gd name="T1" fmla="*/ 2147483647 h 366"/>
                  <a:gd name="T2" fmla="*/ 2147483647 w 414"/>
                  <a:gd name="T3" fmla="*/ 2147483647 h 366"/>
                  <a:gd name="T4" fmla="*/ 2147483647 w 414"/>
                  <a:gd name="T5" fmla="*/ 2147483647 h 366"/>
                  <a:gd name="T6" fmla="*/ 2147483647 w 414"/>
                  <a:gd name="T7" fmla="*/ 2147483647 h 366"/>
                  <a:gd name="T8" fmla="*/ 2147483647 w 414"/>
                  <a:gd name="T9" fmla="*/ 2147483647 h 366"/>
                  <a:gd name="T10" fmla="*/ 2147483647 w 414"/>
                  <a:gd name="T11" fmla="*/ 2147483647 h 366"/>
                  <a:gd name="T12" fmla="*/ 2147483647 w 414"/>
                  <a:gd name="T13" fmla="*/ 2147483647 h 366"/>
                  <a:gd name="T14" fmla="*/ 2147483647 w 414"/>
                  <a:gd name="T15" fmla="*/ 2147483647 h 366"/>
                  <a:gd name="T16" fmla="*/ 2147483647 w 414"/>
                  <a:gd name="T17" fmla="*/ 2147483647 h 366"/>
                  <a:gd name="T18" fmla="*/ 2147483647 w 414"/>
                  <a:gd name="T19" fmla="*/ 2147483647 h 366"/>
                  <a:gd name="T20" fmla="*/ 2147483647 w 414"/>
                  <a:gd name="T21" fmla="*/ 2147483647 h 366"/>
                  <a:gd name="T22" fmla="*/ 2147483647 w 414"/>
                  <a:gd name="T23" fmla="*/ 2147483647 h 366"/>
                  <a:gd name="T24" fmla="*/ 2147483647 w 414"/>
                  <a:gd name="T25" fmla="*/ 2147483647 h 366"/>
                  <a:gd name="T26" fmla="*/ 2147483647 w 414"/>
                  <a:gd name="T27" fmla="*/ 2147483647 h 366"/>
                  <a:gd name="T28" fmla="*/ 2147483647 w 414"/>
                  <a:gd name="T29" fmla="*/ 0 h 366"/>
                  <a:gd name="T30" fmla="*/ 2147483647 w 414"/>
                  <a:gd name="T31" fmla="*/ 2147483647 h 366"/>
                  <a:gd name="T32" fmla="*/ 2147483647 w 414"/>
                  <a:gd name="T33" fmla="*/ 2147483647 h 366"/>
                  <a:gd name="T34" fmla="*/ 2147483647 w 414"/>
                  <a:gd name="T35" fmla="*/ 2147483647 h 366"/>
                  <a:gd name="T36" fmla="*/ 2147483647 w 414"/>
                  <a:gd name="T37" fmla="*/ 2147483647 h 366"/>
                  <a:gd name="T38" fmla="*/ 2147483647 w 414"/>
                  <a:gd name="T39" fmla="*/ 2147483647 h 366"/>
                  <a:gd name="T40" fmla="*/ 2147483647 w 414"/>
                  <a:gd name="T41" fmla="*/ 2147483647 h 366"/>
                  <a:gd name="T42" fmla="*/ 0 w 414"/>
                  <a:gd name="T43" fmla="*/ 2147483647 h 366"/>
                  <a:gd name="T44" fmla="*/ 2147483647 w 414"/>
                  <a:gd name="T45" fmla="*/ 2147483647 h 366"/>
                  <a:gd name="T46" fmla="*/ 2147483647 w 414"/>
                  <a:gd name="T47" fmla="*/ 2147483647 h 366"/>
                  <a:gd name="T48" fmla="*/ 2147483647 w 414"/>
                  <a:gd name="T49" fmla="*/ 2147483647 h 366"/>
                  <a:gd name="T50" fmla="*/ 2147483647 w 414"/>
                  <a:gd name="T51" fmla="*/ 2147483647 h 366"/>
                  <a:gd name="T52" fmla="*/ 2147483647 w 414"/>
                  <a:gd name="T53" fmla="*/ 2147483647 h 366"/>
                  <a:gd name="T54" fmla="*/ 2147483647 w 414"/>
                  <a:gd name="T55" fmla="*/ 2147483647 h 366"/>
                  <a:gd name="T56" fmla="*/ 2147483647 w 414"/>
                  <a:gd name="T57" fmla="*/ 2147483647 h 366"/>
                  <a:gd name="T58" fmla="*/ 2147483647 w 414"/>
                  <a:gd name="T59" fmla="*/ 2147483647 h 366"/>
                  <a:gd name="T60" fmla="*/ 2147483647 w 414"/>
                  <a:gd name="T61" fmla="*/ 2147483647 h 366"/>
                  <a:gd name="T62" fmla="*/ 2147483647 w 414"/>
                  <a:gd name="T63" fmla="*/ 2147483647 h 366"/>
                  <a:gd name="T64" fmla="*/ 2147483647 w 414"/>
                  <a:gd name="T65" fmla="*/ 2147483647 h 366"/>
                  <a:gd name="T66" fmla="*/ 2147483647 w 414"/>
                  <a:gd name="T67" fmla="*/ 2147483647 h 366"/>
                  <a:gd name="T68" fmla="*/ 2147483647 w 414"/>
                  <a:gd name="T69" fmla="*/ 2147483647 h 366"/>
                  <a:gd name="T70" fmla="*/ 2147483647 w 414"/>
                  <a:gd name="T71" fmla="*/ 2147483647 h 366"/>
                  <a:gd name="T72" fmla="*/ 2147483647 w 414"/>
                  <a:gd name="T73" fmla="*/ 2147483647 h 366"/>
                  <a:gd name="T74" fmla="*/ 2147483647 w 414"/>
                  <a:gd name="T75" fmla="*/ 2147483647 h 366"/>
                  <a:gd name="T76" fmla="*/ 2147483647 w 414"/>
                  <a:gd name="T77" fmla="*/ 2147483647 h 366"/>
                  <a:gd name="T78" fmla="*/ 2147483647 w 414"/>
                  <a:gd name="T79" fmla="*/ 2147483647 h 366"/>
                  <a:gd name="T80" fmla="*/ 2147483647 w 414"/>
                  <a:gd name="T81" fmla="*/ 2147483647 h 366"/>
                  <a:gd name="T82" fmla="*/ 2147483647 w 414"/>
                  <a:gd name="T83" fmla="*/ 2147483647 h 366"/>
                  <a:gd name="T84" fmla="*/ 2147483647 w 414"/>
                  <a:gd name="T85" fmla="*/ 2147483647 h 366"/>
                  <a:gd name="T86" fmla="*/ 2147483647 w 414"/>
                  <a:gd name="T87" fmla="*/ 2147483647 h 366"/>
                  <a:gd name="T88" fmla="*/ 2147483647 w 414"/>
                  <a:gd name="T89" fmla="*/ 2147483647 h 366"/>
                  <a:gd name="T90" fmla="*/ 2147483647 w 414"/>
                  <a:gd name="T91" fmla="*/ 2147483647 h 366"/>
                  <a:gd name="T92" fmla="*/ 2147483647 w 414"/>
                  <a:gd name="T93" fmla="*/ 2147483647 h 366"/>
                  <a:gd name="T94" fmla="*/ 2147483647 w 414"/>
                  <a:gd name="T95" fmla="*/ 2147483647 h 366"/>
                  <a:gd name="T96" fmla="*/ 2147483647 w 414"/>
                  <a:gd name="T97" fmla="*/ 2147483647 h 366"/>
                  <a:gd name="T98" fmla="*/ 2147483647 w 414"/>
                  <a:gd name="T99" fmla="*/ 2147483647 h 366"/>
                  <a:gd name="T100" fmla="*/ 2147483647 w 414"/>
                  <a:gd name="T101" fmla="*/ 2147483647 h 366"/>
                  <a:gd name="T102" fmla="*/ 2147483647 w 414"/>
                  <a:gd name="T103" fmla="*/ 2147483647 h 366"/>
                  <a:gd name="T104" fmla="*/ 2147483647 w 414"/>
                  <a:gd name="T105" fmla="*/ 2147483647 h 36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414"/>
                  <a:gd name="T160" fmla="*/ 0 h 366"/>
                  <a:gd name="T161" fmla="*/ 414 w 414"/>
                  <a:gd name="T162" fmla="*/ 366 h 36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414" h="366">
                    <a:moveTo>
                      <a:pt x="402" y="270"/>
                    </a:moveTo>
                    <a:lnTo>
                      <a:pt x="396" y="270"/>
                    </a:lnTo>
                    <a:lnTo>
                      <a:pt x="396" y="276"/>
                    </a:lnTo>
                    <a:lnTo>
                      <a:pt x="384" y="276"/>
                    </a:lnTo>
                    <a:lnTo>
                      <a:pt x="378" y="270"/>
                    </a:lnTo>
                    <a:lnTo>
                      <a:pt x="378" y="246"/>
                    </a:lnTo>
                    <a:lnTo>
                      <a:pt x="384" y="240"/>
                    </a:lnTo>
                    <a:lnTo>
                      <a:pt x="384" y="222"/>
                    </a:lnTo>
                    <a:lnTo>
                      <a:pt x="372" y="210"/>
                    </a:lnTo>
                    <a:lnTo>
                      <a:pt x="372" y="204"/>
                    </a:lnTo>
                    <a:lnTo>
                      <a:pt x="360" y="186"/>
                    </a:lnTo>
                    <a:lnTo>
                      <a:pt x="360" y="162"/>
                    </a:lnTo>
                    <a:lnTo>
                      <a:pt x="348" y="138"/>
                    </a:lnTo>
                    <a:lnTo>
                      <a:pt x="318" y="132"/>
                    </a:lnTo>
                    <a:lnTo>
                      <a:pt x="318" y="108"/>
                    </a:lnTo>
                    <a:lnTo>
                      <a:pt x="312" y="102"/>
                    </a:lnTo>
                    <a:lnTo>
                      <a:pt x="294" y="102"/>
                    </a:lnTo>
                    <a:lnTo>
                      <a:pt x="294" y="72"/>
                    </a:lnTo>
                    <a:lnTo>
                      <a:pt x="288" y="60"/>
                    </a:lnTo>
                    <a:lnTo>
                      <a:pt x="288" y="54"/>
                    </a:lnTo>
                    <a:lnTo>
                      <a:pt x="282" y="48"/>
                    </a:lnTo>
                    <a:lnTo>
                      <a:pt x="264" y="48"/>
                    </a:lnTo>
                    <a:lnTo>
                      <a:pt x="252" y="54"/>
                    </a:lnTo>
                    <a:lnTo>
                      <a:pt x="246" y="42"/>
                    </a:lnTo>
                    <a:lnTo>
                      <a:pt x="234" y="30"/>
                    </a:lnTo>
                    <a:lnTo>
                      <a:pt x="228" y="18"/>
                    </a:lnTo>
                    <a:lnTo>
                      <a:pt x="222" y="18"/>
                    </a:lnTo>
                    <a:lnTo>
                      <a:pt x="210" y="12"/>
                    </a:lnTo>
                    <a:lnTo>
                      <a:pt x="186" y="12"/>
                    </a:lnTo>
                    <a:lnTo>
                      <a:pt x="162" y="0"/>
                    </a:lnTo>
                    <a:lnTo>
                      <a:pt x="162" y="18"/>
                    </a:lnTo>
                    <a:lnTo>
                      <a:pt x="132" y="12"/>
                    </a:lnTo>
                    <a:lnTo>
                      <a:pt x="120" y="18"/>
                    </a:lnTo>
                    <a:lnTo>
                      <a:pt x="114" y="18"/>
                    </a:lnTo>
                    <a:lnTo>
                      <a:pt x="108" y="12"/>
                    </a:lnTo>
                    <a:lnTo>
                      <a:pt x="102" y="12"/>
                    </a:lnTo>
                    <a:lnTo>
                      <a:pt x="90" y="18"/>
                    </a:lnTo>
                    <a:lnTo>
                      <a:pt x="84" y="24"/>
                    </a:lnTo>
                    <a:lnTo>
                      <a:pt x="66" y="60"/>
                    </a:lnTo>
                    <a:lnTo>
                      <a:pt x="60" y="66"/>
                    </a:lnTo>
                    <a:lnTo>
                      <a:pt x="60" y="90"/>
                    </a:lnTo>
                    <a:lnTo>
                      <a:pt x="48" y="96"/>
                    </a:lnTo>
                    <a:lnTo>
                      <a:pt x="30" y="132"/>
                    </a:lnTo>
                    <a:lnTo>
                      <a:pt x="0" y="162"/>
                    </a:lnTo>
                    <a:lnTo>
                      <a:pt x="6" y="168"/>
                    </a:lnTo>
                    <a:lnTo>
                      <a:pt x="12" y="168"/>
                    </a:lnTo>
                    <a:lnTo>
                      <a:pt x="18" y="174"/>
                    </a:lnTo>
                    <a:lnTo>
                      <a:pt x="24" y="186"/>
                    </a:lnTo>
                    <a:lnTo>
                      <a:pt x="24" y="204"/>
                    </a:lnTo>
                    <a:lnTo>
                      <a:pt x="42" y="222"/>
                    </a:lnTo>
                    <a:lnTo>
                      <a:pt x="42" y="246"/>
                    </a:lnTo>
                    <a:lnTo>
                      <a:pt x="48" y="252"/>
                    </a:lnTo>
                    <a:lnTo>
                      <a:pt x="126" y="252"/>
                    </a:lnTo>
                    <a:lnTo>
                      <a:pt x="126" y="240"/>
                    </a:lnTo>
                    <a:lnTo>
                      <a:pt x="180" y="240"/>
                    </a:lnTo>
                    <a:lnTo>
                      <a:pt x="180" y="252"/>
                    </a:lnTo>
                    <a:lnTo>
                      <a:pt x="192" y="246"/>
                    </a:lnTo>
                    <a:lnTo>
                      <a:pt x="198" y="252"/>
                    </a:lnTo>
                    <a:lnTo>
                      <a:pt x="204" y="264"/>
                    </a:lnTo>
                    <a:lnTo>
                      <a:pt x="216" y="264"/>
                    </a:lnTo>
                    <a:lnTo>
                      <a:pt x="222" y="258"/>
                    </a:lnTo>
                    <a:lnTo>
                      <a:pt x="246" y="258"/>
                    </a:lnTo>
                    <a:lnTo>
                      <a:pt x="252" y="264"/>
                    </a:lnTo>
                    <a:lnTo>
                      <a:pt x="252" y="270"/>
                    </a:lnTo>
                    <a:lnTo>
                      <a:pt x="246" y="276"/>
                    </a:lnTo>
                    <a:lnTo>
                      <a:pt x="234" y="282"/>
                    </a:lnTo>
                    <a:lnTo>
                      <a:pt x="228" y="288"/>
                    </a:lnTo>
                    <a:lnTo>
                      <a:pt x="204" y="288"/>
                    </a:lnTo>
                    <a:lnTo>
                      <a:pt x="186" y="282"/>
                    </a:lnTo>
                    <a:lnTo>
                      <a:pt x="180" y="270"/>
                    </a:lnTo>
                    <a:lnTo>
                      <a:pt x="168" y="264"/>
                    </a:lnTo>
                    <a:lnTo>
                      <a:pt x="162" y="258"/>
                    </a:lnTo>
                    <a:lnTo>
                      <a:pt x="156" y="264"/>
                    </a:lnTo>
                    <a:lnTo>
                      <a:pt x="150" y="276"/>
                    </a:lnTo>
                    <a:lnTo>
                      <a:pt x="126" y="276"/>
                    </a:lnTo>
                    <a:lnTo>
                      <a:pt x="120" y="282"/>
                    </a:lnTo>
                    <a:lnTo>
                      <a:pt x="108" y="282"/>
                    </a:lnTo>
                    <a:lnTo>
                      <a:pt x="108" y="294"/>
                    </a:lnTo>
                    <a:lnTo>
                      <a:pt x="36" y="294"/>
                    </a:lnTo>
                    <a:lnTo>
                      <a:pt x="36" y="318"/>
                    </a:lnTo>
                    <a:lnTo>
                      <a:pt x="30" y="324"/>
                    </a:lnTo>
                    <a:lnTo>
                      <a:pt x="30" y="336"/>
                    </a:lnTo>
                    <a:lnTo>
                      <a:pt x="36" y="342"/>
                    </a:lnTo>
                    <a:lnTo>
                      <a:pt x="42" y="354"/>
                    </a:lnTo>
                    <a:lnTo>
                      <a:pt x="48" y="360"/>
                    </a:lnTo>
                    <a:lnTo>
                      <a:pt x="60" y="366"/>
                    </a:lnTo>
                    <a:lnTo>
                      <a:pt x="66" y="366"/>
                    </a:lnTo>
                    <a:lnTo>
                      <a:pt x="72" y="360"/>
                    </a:lnTo>
                    <a:lnTo>
                      <a:pt x="78" y="360"/>
                    </a:lnTo>
                    <a:lnTo>
                      <a:pt x="90" y="348"/>
                    </a:lnTo>
                    <a:lnTo>
                      <a:pt x="126" y="348"/>
                    </a:lnTo>
                    <a:lnTo>
                      <a:pt x="156" y="324"/>
                    </a:lnTo>
                    <a:lnTo>
                      <a:pt x="294" y="330"/>
                    </a:lnTo>
                    <a:lnTo>
                      <a:pt x="294" y="336"/>
                    </a:lnTo>
                    <a:lnTo>
                      <a:pt x="300" y="348"/>
                    </a:lnTo>
                    <a:lnTo>
                      <a:pt x="318" y="348"/>
                    </a:lnTo>
                    <a:lnTo>
                      <a:pt x="324" y="342"/>
                    </a:lnTo>
                    <a:lnTo>
                      <a:pt x="330" y="348"/>
                    </a:lnTo>
                    <a:lnTo>
                      <a:pt x="336" y="360"/>
                    </a:lnTo>
                    <a:lnTo>
                      <a:pt x="342" y="366"/>
                    </a:lnTo>
                    <a:lnTo>
                      <a:pt x="354" y="366"/>
                    </a:lnTo>
                    <a:lnTo>
                      <a:pt x="366" y="360"/>
                    </a:lnTo>
                    <a:lnTo>
                      <a:pt x="372" y="354"/>
                    </a:lnTo>
                    <a:lnTo>
                      <a:pt x="414" y="354"/>
                    </a:lnTo>
                    <a:lnTo>
                      <a:pt x="414" y="288"/>
                    </a:lnTo>
                    <a:lnTo>
                      <a:pt x="408" y="276"/>
                    </a:lnTo>
                    <a:lnTo>
                      <a:pt x="402" y="27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00" name="Saudi Arab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9800A296-1746-AF9A-A8C2-8203FC614FD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237375" y="2512344"/>
                <a:ext cx="997049" cy="820726"/>
              </a:xfrm>
              <a:custGeom>
                <a:avLst/>
                <a:gdLst>
                  <a:gd name="T0" fmla="*/ 2147483647 w 1488"/>
                  <a:gd name="T1" fmla="*/ 2147483647 h 1278"/>
                  <a:gd name="T2" fmla="*/ 2147483647 w 1488"/>
                  <a:gd name="T3" fmla="*/ 2147483647 h 1278"/>
                  <a:gd name="T4" fmla="*/ 2147483647 w 1488"/>
                  <a:gd name="T5" fmla="*/ 2147483647 h 1278"/>
                  <a:gd name="T6" fmla="*/ 2147483647 w 1488"/>
                  <a:gd name="T7" fmla="*/ 2147483647 h 1278"/>
                  <a:gd name="T8" fmla="*/ 2147483647 w 1488"/>
                  <a:gd name="T9" fmla="*/ 2147483647 h 1278"/>
                  <a:gd name="T10" fmla="*/ 2147483647 w 1488"/>
                  <a:gd name="T11" fmla="*/ 2147483647 h 1278"/>
                  <a:gd name="T12" fmla="*/ 2147483647 w 1488"/>
                  <a:gd name="T13" fmla="*/ 2147483647 h 1278"/>
                  <a:gd name="T14" fmla="*/ 2147483647 w 1488"/>
                  <a:gd name="T15" fmla="*/ 2147483647 h 1278"/>
                  <a:gd name="T16" fmla="*/ 2147483647 w 1488"/>
                  <a:gd name="T17" fmla="*/ 2147483647 h 1278"/>
                  <a:gd name="T18" fmla="*/ 2147483647 w 1488"/>
                  <a:gd name="T19" fmla="*/ 2147483647 h 1278"/>
                  <a:gd name="T20" fmla="*/ 2147483647 w 1488"/>
                  <a:gd name="T21" fmla="*/ 2147483647 h 1278"/>
                  <a:gd name="T22" fmla="*/ 2147483647 w 1488"/>
                  <a:gd name="T23" fmla="*/ 2147483647 h 1278"/>
                  <a:gd name="T24" fmla="*/ 2147483647 w 1488"/>
                  <a:gd name="T25" fmla="*/ 2147483647 h 1278"/>
                  <a:gd name="T26" fmla="*/ 2147483647 w 1488"/>
                  <a:gd name="T27" fmla="*/ 2147483647 h 1278"/>
                  <a:gd name="T28" fmla="*/ 2147483647 w 1488"/>
                  <a:gd name="T29" fmla="*/ 2147483647 h 1278"/>
                  <a:gd name="T30" fmla="*/ 2147483647 w 1488"/>
                  <a:gd name="T31" fmla="*/ 2147483647 h 1278"/>
                  <a:gd name="T32" fmla="*/ 2147483647 w 1488"/>
                  <a:gd name="T33" fmla="*/ 2147483647 h 1278"/>
                  <a:gd name="T34" fmla="*/ 2147483647 w 1488"/>
                  <a:gd name="T35" fmla="*/ 2147483647 h 1278"/>
                  <a:gd name="T36" fmla="*/ 2147483647 w 1488"/>
                  <a:gd name="T37" fmla="*/ 2147483647 h 1278"/>
                  <a:gd name="T38" fmla="*/ 2147483647 w 1488"/>
                  <a:gd name="T39" fmla="*/ 0 h 1278"/>
                  <a:gd name="T40" fmla="*/ 2147483647 w 1488"/>
                  <a:gd name="T41" fmla="*/ 2147483647 h 1278"/>
                  <a:gd name="T42" fmla="*/ 2147483647 w 1488"/>
                  <a:gd name="T43" fmla="*/ 2147483647 h 1278"/>
                  <a:gd name="T44" fmla="*/ 2147483647 w 1488"/>
                  <a:gd name="T45" fmla="*/ 2147483647 h 1278"/>
                  <a:gd name="T46" fmla="*/ 2147483647 w 1488"/>
                  <a:gd name="T47" fmla="*/ 2147483647 h 1278"/>
                  <a:gd name="T48" fmla="*/ 2147483647 w 1488"/>
                  <a:gd name="T49" fmla="*/ 2147483647 h 1278"/>
                  <a:gd name="T50" fmla="*/ 2147483647 w 1488"/>
                  <a:gd name="T51" fmla="*/ 2147483647 h 1278"/>
                  <a:gd name="T52" fmla="*/ 2147483647 w 1488"/>
                  <a:gd name="T53" fmla="*/ 2147483647 h 1278"/>
                  <a:gd name="T54" fmla="*/ 2147483647 w 1488"/>
                  <a:gd name="T55" fmla="*/ 2147483647 h 1278"/>
                  <a:gd name="T56" fmla="*/ 2147483647 w 1488"/>
                  <a:gd name="T57" fmla="*/ 2147483647 h 1278"/>
                  <a:gd name="T58" fmla="*/ 2147483647 w 1488"/>
                  <a:gd name="T59" fmla="*/ 2147483647 h 1278"/>
                  <a:gd name="T60" fmla="*/ 2147483647 w 1488"/>
                  <a:gd name="T61" fmla="*/ 2147483647 h 1278"/>
                  <a:gd name="T62" fmla="*/ 0 w 1488"/>
                  <a:gd name="T63" fmla="*/ 2147483647 h 1278"/>
                  <a:gd name="T64" fmla="*/ 2147483647 w 1488"/>
                  <a:gd name="T65" fmla="*/ 2147483647 h 1278"/>
                  <a:gd name="T66" fmla="*/ 2147483647 w 1488"/>
                  <a:gd name="T67" fmla="*/ 2147483647 h 1278"/>
                  <a:gd name="T68" fmla="*/ 2147483647 w 1488"/>
                  <a:gd name="T69" fmla="*/ 2147483647 h 1278"/>
                  <a:gd name="T70" fmla="*/ 2147483647 w 1488"/>
                  <a:gd name="T71" fmla="*/ 2147483647 h 1278"/>
                  <a:gd name="T72" fmla="*/ 2147483647 w 1488"/>
                  <a:gd name="T73" fmla="*/ 2147483647 h 1278"/>
                  <a:gd name="T74" fmla="*/ 2147483647 w 1488"/>
                  <a:gd name="T75" fmla="*/ 2147483647 h 1278"/>
                  <a:gd name="T76" fmla="*/ 2147483647 w 1488"/>
                  <a:gd name="T77" fmla="*/ 2147483647 h 1278"/>
                  <a:gd name="T78" fmla="*/ 2147483647 w 1488"/>
                  <a:gd name="T79" fmla="*/ 2147483647 h 1278"/>
                  <a:gd name="T80" fmla="*/ 2147483647 w 1488"/>
                  <a:gd name="T81" fmla="*/ 2147483647 h 1278"/>
                  <a:gd name="T82" fmla="*/ 2147483647 w 1488"/>
                  <a:gd name="T83" fmla="*/ 2147483647 h 1278"/>
                  <a:gd name="T84" fmla="*/ 2147483647 w 1488"/>
                  <a:gd name="T85" fmla="*/ 2147483647 h 1278"/>
                  <a:gd name="T86" fmla="*/ 2147483647 w 1488"/>
                  <a:gd name="T87" fmla="*/ 2147483647 h 1278"/>
                  <a:gd name="T88" fmla="*/ 2147483647 w 1488"/>
                  <a:gd name="T89" fmla="*/ 2147483647 h 1278"/>
                  <a:gd name="T90" fmla="*/ 2147483647 w 1488"/>
                  <a:gd name="T91" fmla="*/ 2147483647 h 1278"/>
                  <a:gd name="T92" fmla="*/ 2147483647 w 1488"/>
                  <a:gd name="T93" fmla="*/ 2147483647 h 1278"/>
                  <a:gd name="T94" fmla="*/ 2147483647 w 1488"/>
                  <a:gd name="T95" fmla="*/ 2147483647 h 1278"/>
                  <a:gd name="T96" fmla="*/ 2147483647 w 1488"/>
                  <a:gd name="T97" fmla="*/ 2147483647 h 1278"/>
                  <a:gd name="T98" fmla="*/ 2147483647 w 1488"/>
                  <a:gd name="T99" fmla="*/ 2147483647 h 1278"/>
                  <a:gd name="T100" fmla="*/ 2147483647 w 1488"/>
                  <a:gd name="T101" fmla="*/ 2147483647 h 1278"/>
                  <a:gd name="T102" fmla="*/ 2147483647 w 1488"/>
                  <a:gd name="T103" fmla="*/ 2147483647 h 1278"/>
                  <a:gd name="T104" fmla="*/ 2147483647 w 1488"/>
                  <a:gd name="T105" fmla="*/ 2147483647 h 1278"/>
                  <a:gd name="T106" fmla="*/ 2147483647 w 1488"/>
                  <a:gd name="T107" fmla="*/ 2147483647 h 1278"/>
                  <a:gd name="T108" fmla="*/ 2147483647 w 1488"/>
                  <a:gd name="T109" fmla="*/ 2147483647 h 1278"/>
                  <a:gd name="T110" fmla="*/ 2147483647 w 1488"/>
                  <a:gd name="T111" fmla="*/ 2147483647 h 1278"/>
                  <a:gd name="T112" fmla="*/ 2147483647 w 1488"/>
                  <a:gd name="T113" fmla="*/ 2147483647 h 1278"/>
                  <a:gd name="T114" fmla="*/ 2147483647 w 1488"/>
                  <a:gd name="T115" fmla="*/ 2147483647 h 1278"/>
                  <a:gd name="T116" fmla="*/ 2147483647 w 1488"/>
                  <a:gd name="T117" fmla="*/ 2147483647 h 127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488"/>
                  <a:gd name="T178" fmla="*/ 0 h 1278"/>
                  <a:gd name="T179" fmla="*/ 1488 w 1488"/>
                  <a:gd name="T180" fmla="*/ 1278 h 127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488" h="1278">
                    <a:moveTo>
                      <a:pt x="1464" y="792"/>
                    </a:moveTo>
                    <a:lnTo>
                      <a:pt x="1464" y="780"/>
                    </a:lnTo>
                    <a:lnTo>
                      <a:pt x="1458" y="774"/>
                    </a:lnTo>
                    <a:lnTo>
                      <a:pt x="1416" y="768"/>
                    </a:lnTo>
                    <a:lnTo>
                      <a:pt x="1320" y="756"/>
                    </a:lnTo>
                    <a:lnTo>
                      <a:pt x="1284" y="750"/>
                    </a:lnTo>
                    <a:lnTo>
                      <a:pt x="1266" y="750"/>
                    </a:lnTo>
                    <a:lnTo>
                      <a:pt x="1260" y="738"/>
                    </a:lnTo>
                    <a:lnTo>
                      <a:pt x="1248" y="732"/>
                    </a:lnTo>
                    <a:lnTo>
                      <a:pt x="1242" y="720"/>
                    </a:lnTo>
                    <a:lnTo>
                      <a:pt x="1218" y="696"/>
                    </a:lnTo>
                    <a:lnTo>
                      <a:pt x="1206" y="672"/>
                    </a:lnTo>
                    <a:lnTo>
                      <a:pt x="1188" y="654"/>
                    </a:lnTo>
                    <a:lnTo>
                      <a:pt x="1188" y="642"/>
                    </a:lnTo>
                    <a:lnTo>
                      <a:pt x="1182" y="636"/>
                    </a:lnTo>
                    <a:lnTo>
                      <a:pt x="1182" y="618"/>
                    </a:lnTo>
                    <a:lnTo>
                      <a:pt x="1176" y="624"/>
                    </a:lnTo>
                    <a:lnTo>
                      <a:pt x="1164" y="612"/>
                    </a:lnTo>
                    <a:lnTo>
                      <a:pt x="1146" y="612"/>
                    </a:lnTo>
                    <a:lnTo>
                      <a:pt x="1140" y="600"/>
                    </a:lnTo>
                    <a:lnTo>
                      <a:pt x="1134" y="594"/>
                    </a:lnTo>
                    <a:lnTo>
                      <a:pt x="1128" y="582"/>
                    </a:lnTo>
                    <a:lnTo>
                      <a:pt x="1122" y="564"/>
                    </a:lnTo>
                    <a:lnTo>
                      <a:pt x="1116" y="552"/>
                    </a:lnTo>
                    <a:lnTo>
                      <a:pt x="1116" y="540"/>
                    </a:lnTo>
                    <a:lnTo>
                      <a:pt x="1110" y="534"/>
                    </a:lnTo>
                    <a:lnTo>
                      <a:pt x="1098" y="528"/>
                    </a:lnTo>
                    <a:lnTo>
                      <a:pt x="1086" y="516"/>
                    </a:lnTo>
                    <a:lnTo>
                      <a:pt x="1074" y="510"/>
                    </a:lnTo>
                    <a:lnTo>
                      <a:pt x="1068" y="498"/>
                    </a:lnTo>
                    <a:lnTo>
                      <a:pt x="1068" y="462"/>
                    </a:lnTo>
                    <a:lnTo>
                      <a:pt x="1062" y="450"/>
                    </a:lnTo>
                    <a:lnTo>
                      <a:pt x="1062" y="438"/>
                    </a:lnTo>
                    <a:lnTo>
                      <a:pt x="1050" y="426"/>
                    </a:lnTo>
                    <a:lnTo>
                      <a:pt x="1002" y="402"/>
                    </a:lnTo>
                    <a:lnTo>
                      <a:pt x="996" y="396"/>
                    </a:lnTo>
                    <a:lnTo>
                      <a:pt x="990" y="384"/>
                    </a:lnTo>
                    <a:lnTo>
                      <a:pt x="990" y="360"/>
                    </a:lnTo>
                    <a:lnTo>
                      <a:pt x="972" y="342"/>
                    </a:lnTo>
                    <a:lnTo>
                      <a:pt x="966" y="330"/>
                    </a:lnTo>
                    <a:lnTo>
                      <a:pt x="960" y="324"/>
                    </a:lnTo>
                    <a:lnTo>
                      <a:pt x="960" y="300"/>
                    </a:lnTo>
                    <a:lnTo>
                      <a:pt x="954" y="300"/>
                    </a:lnTo>
                    <a:lnTo>
                      <a:pt x="948" y="294"/>
                    </a:lnTo>
                    <a:lnTo>
                      <a:pt x="882" y="294"/>
                    </a:lnTo>
                    <a:lnTo>
                      <a:pt x="876" y="288"/>
                    </a:lnTo>
                    <a:lnTo>
                      <a:pt x="876" y="252"/>
                    </a:lnTo>
                    <a:lnTo>
                      <a:pt x="852" y="246"/>
                    </a:lnTo>
                    <a:lnTo>
                      <a:pt x="804" y="246"/>
                    </a:lnTo>
                    <a:lnTo>
                      <a:pt x="750" y="240"/>
                    </a:lnTo>
                    <a:lnTo>
                      <a:pt x="684" y="240"/>
                    </a:lnTo>
                    <a:lnTo>
                      <a:pt x="492" y="96"/>
                    </a:lnTo>
                    <a:lnTo>
                      <a:pt x="480" y="90"/>
                    </a:lnTo>
                    <a:lnTo>
                      <a:pt x="474" y="84"/>
                    </a:lnTo>
                    <a:lnTo>
                      <a:pt x="426" y="60"/>
                    </a:lnTo>
                    <a:lnTo>
                      <a:pt x="414" y="48"/>
                    </a:lnTo>
                    <a:lnTo>
                      <a:pt x="402" y="42"/>
                    </a:lnTo>
                    <a:lnTo>
                      <a:pt x="372" y="12"/>
                    </a:lnTo>
                    <a:lnTo>
                      <a:pt x="306" y="12"/>
                    </a:lnTo>
                    <a:lnTo>
                      <a:pt x="294" y="0"/>
                    </a:lnTo>
                    <a:lnTo>
                      <a:pt x="288" y="6"/>
                    </a:lnTo>
                    <a:lnTo>
                      <a:pt x="276" y="12"/>
                    </a:lnTo>
                    <a:lnTo>
                      <a:pt x="270" y="12"/>
                    </a:lnTo>
                    <a:lnTo>
                      <a:pt x="264" y="18"/>
                    </a:lnTo>
                    <a:lnTo>
                      <a:pt x="252" y="24"/>
                    </a:lnTo>
                    <a:lnTo>
                      <a:pt x="210" y="24"/>
                    </a:lnTo>
                    <a:lnTo>
                      <a:pt x="198" y="48"/>
                    </a:lnTo>
                    <a:lnTo>
                      <a:pt x="132" y="48"/>
                    </a:lnTo>
                    <a:lnTo>
                      <a:pt x="120" y="54"/>
                    </a:lnTo>
                    <a:lnTo>
                      <a:pt x="108" y="54"/>
                    </a:lnTo>
                    <a:lnTo>
                      <a:pt x="108" y="60"/>
                    </a:lnTo>
                    <a:lnTo>
                      <a:pt x="132" y="60"/>
                    </a:lnTo>
                    <a:lnTo>
                      <a:pt x="144" y="66"/>
                    </a:lnTo>
                    <a:lnTo>
                      <a:pt x="156" y="66"/>
                    </a:lnTo>
                    <a:lnTo>
                      <a:pt x="180" y="90"/>
                    </a:lnTo>
                    <a:lnTo>
                      <a:pt x="192" y="114"/>
                    </a:lnTo>
                    <a:lnTo>
                      <a:pt x="198" y="120"/>
                    </a:lnTo>
                    <a:lnTo>
                      <a:pt x="198" y="132"/>
                    </a:lnTo>
                    <a:lnTo>
                      <a:pt x="192" y="138"/>
                    </a:lnTo>
                    <a:lnTo>
                      <a:pt x="192" y="150"/>
                    </a:lnTo>
                    <a:lnTo>
                      <a:pt x="186" y="156"/>
                    </a:lnTo>
                    <a:lnTo>
                      <a:pt x="180" y="168"/>
                    </a:lnTo>
                    <a:lnTo>
                      <a:pt x="174" y="174"/>
                    </a:lnTo>
                    <a:lnTo>
                      <a:pt x="162" y="180"/>
                    </a:lnTo>
                    <a:lnTo>
                      <a:pt x="150" y="180"/>
                    </a:lnTo>
                    <a:lnTo>
                      <a:pt x="138" y="186"/>
                    </a:lnTo>
                    <a:lnTo>
                      <a:pt x="132" y="186"/>
                    </a:lnTo>
                    <a:lnTo>
                      <a:pt x="120" y="198"/>
                    </a:lnTo>
                    <a:lnTo>
                      <a:pt x="120" y="210"/>
                    </a:lnTo>
                    <a:lnTo>
                      <a:pt x="108" y="234"/>
                    </a:lnTo>
                    <a:lnTo>
                      <a:pt x="96" y="246"/>
                    </a:lnTo>
                    <a:lnTo>
                      <a:pt x="60" y="246"/>
                    </a:lnTo>
                    <a:lnTo>
                      <a:pt x="36" y="234"/>
                    </a:lnTo>
                    <a:lnTo>
                      <a:pt x="6" y="234"/>
                    </a:lnTo>
                    <a:lnTo>
                      <a:pt x="6" y="264"/>
                    </a:lnTo>
                    <a:lnTo>
                      <a:pt x="0" y="306"/>
                    </a:lnTo>
                    <a:lnTo>
                      <a:pt x="0" y="348"/>
                    </a:lnTo>
                    <a:lnTo>
                      <a:pt x="6" y="372"/>
                    </a:lnTo>
                    <a:lnTo>
                      <a:pt x="24" y="378"/>
                    </a:lnTo>
                    <a:lnTo>
                      <a:pt x="36" y="390"/>
                    </a:lnTo>
                    <a:lnTo>
                      <a:pt x="54" y="390"/>
                    </a:lnTo>
                    <a:lnTo>
                      <a:pt x="72" y="408"/>
                    </a:lnTo>
                    <a:lnTo>
                      <a:pt x="90" y="438"/>
                    </a:lnTo>
                    <a:lnTo>
                      <a:pt x="102" y="474"/>
                    </a:lnTo>
                    <a:lnTo>
                      <a:pt x="120" y="504"/>
                    </a:lnTo>
                    <a:lnTo>
                      <a:pt x="132" y="516"/>
                    </a:lnTo>
                    <a:lnTo>
                      <a:pt x="150" y="528"/>
                    </a:lnTo>
                    <a:lnTo>
                      <a:pt x="162" y="540"/>
                    </a:lnTo>
                    <a:lnTo>
                      <a:pt x="174" y="558"/>
                    </a:lnTo>
                    <a:lnTo>
                      <a:pt x="180" y="570"/>
                    </a:lnTo>
                    <a:lnTo>
                      <a:pt x="186" y="594"/>
                    </a:lnTo>
                    <a:lnTo>
                      <a:pt x="192" y="612"/>
                    </a:lnTo>
                    <a:lnTo>
                      <a:pt x="198" y="636"/>
                    </a:lnTo>
                    <a:lnTo>
                      <a:pt x="210" y="648"/>
                    </a:lnTo>
                    <a:lnTo>
                      <a:pt x="234" y="660"/>
                    </a:lnTo>
                    <a:lnTo>
                      <a:pt x="264" y="660"/>
                    </a:lnTo>
                    <a:lnTo>
                      <a:pt x="282" y="666"/>
                    </a:lnTo>
                    <a:lnTo>
                      <a:pt x="294" y="678"/>
                    </a:lnTo>
                    <a:lnTo>
                      <a:pt x="312" y="708"/>
                    </a:lnTo>
                    <a:lnTo>
                      <a:pt x="330" y="756"/>
                    </a:lnTo>
                    <a:lnTo>
                      <a:pt x="336" y="804"/>
                    </a:lnTo>
                    <a:lnTo>
                      <a:pt x="342" y="840"/>
                    </a:lnTo>
                    <a:lnTo>
                      <a:pt x="348" y="870"/>
                    </a:lnTo>
                    <a:lnTo>
                      <a:pt x="366" y="906"/>
                    </a:lnTo>
                    <a:lnTo>
                      <a:pt x="384" y="924"/>
                    </a:lnTo>
                    <a:lnTo>
                      <a:pt x="390" y="936"/>
                    </a:lnTo>
                    <a:lnTo>
                      <a:pt x="414" y="936"/>
                    </a:lnTo>
                    <a:lnTo>
                      <a:pt x="438" y="948"/>
                    </a:lnTo>
                    <a:lnTo>
                      <a:pt x="456" y="972"/>
                    </a:lnTo>
                    <a:lnTo>
                      <a:pt x="480" y="1008"/>
                    </a:lnTo>
                    <a:lnTo>
                      <a:pt x="504" y="1056"/>
                    </a:lnTo>
                    <a:lnTo>
                      <a:pt x="552" y="1128"/>
                    </a:lnTo>
                    <a:lnTo>
                      <a:pt x="582" y="1170"/>
                    </a:lnTo>
                    <a:lnTo>
                      <a:pt x="606" y="1206"/>
                    </a:lnTo>
                    <a:lnTo>
                      <a:pt x="618" y="1236"/>
                    </a:lnTo>
                    <a:lnTo>
                      <a:pt x="618" y="1266"/>
                    </a:lnTo>
                    <a:lnTo>
                      <a:pt x="612" y="1278"/>
                    </a:lnTo>
                    <a:lnTo>
                      <a:pt x="624" y="1266"/>
                    </a:lnTo>
                    <a:lnTo>
                      <a:pt x="630" y="1254"/>
                    </a:lnTo>
                    <a:lnTo>
                      <a:pt x="636" y="1248"/>
                    </a:lnTo>
                    <a:lnTo>
                      <a:pt x="636" y="1200"/>
                    </a:lnTo>
                    <a:lnTo>
                      <a:pt x="642" y="1188"/>
                    </a:lnTo>
                    <a:lnTo>
                      <a:pt x="648" y="1182"/>
                    </a:lnTo>
                    <a:lnTo>
                      <a:pt x="654" y="1182"/>
                    </a:lnTo>
                    <a:lnTo>
                      <a:pt x="672" y="1200"/>
                    </a:lnTo>
                    <a:lnTo>
                      <a:pt x="696" y="1194"/>
                    </a:lnTo>
                    <a:lnTo>
                      <a:pt x="702" y="1188"/>
                    </a:lnTo>
                    <a:lnTo>
                      <a:pt x="792" y="1188"/>
                    </a:lnTo>
                    <a:lnTo>
                      <a:pt x="804" y="1194"/>
                    </a:lnTo>
                    <a:lnTo>
                      <a:pt x="810" y="1200"/>
                    </a:lnTo>
                    <a:lnTo>
                      <a:pt x="888" y="1200"/>
                    </a:lnTo>
                    <a:lnTo>
                      <a:pt x="894" y="1206"/>
                    </a:lnTo>
                    <a:lnTo>
                      <a:pt x="900" y="1218"/>
                    </a:lnTo>
                    <a:lnTo>
                      <a:pt x="912" y="1224"/>
                    </a:lnTo>
                    <a:lnTo>
                      <a:pt x="924" y="1224"/>
                    </a:lnTo>
                    <a:lnTo>
                      <a:pt x="930" y="1212"/>
                    </a:lnTo>
                    <a:lnTo>
                      <a:pt x="936" y="1206"/>
                    </a:lnTo>
                    <a:lnTo>
                      <a:pt x="936" y="1188"/>
                    </a:lnTo>
                    <a:lnTo>
                      <a:pt x="942" y="1176"/>
                    </a:lnTo>
                    <a:lnTo>
                      <a:pt x="948" y="1170"/>
                    </a:lnTo>
                    <a:lnTo>
                      <a:pt x="954" y="1158"/>
                    </a:lnTo>
                    <a:lnTo>
                      <a:pt x="966" y="1146"/>
                    </a:lnTo>
                    <a:lnTo>
                      <a:pt x="972" y="1134"/>
                    </a:lnTo>
                    <a:lnTo>
                      <a:pt x="990" y="1116"/>
                    </a:lnTo>
                    <a:lnTo>
                      <a:pt x="1020" y="1098"/>
                    </a:lnTo>
                    <a:lnTo>
                      <a:pt x="1050" y="1092"/>
                    </a:lnTo>
                    <a:lnTo>
                      <a:pt x="1068" y="1086"/>
                    </a:lnTo>
                    <a:lnTo>
                      <a:pt x="1092" y="1086"/>
                    </a:lnTo>
                    <a:lnTo>
                      <a:pt x="1140" y="1080"/>
                    </a:lnTo>
                    <a:lnTo>
                      <a:pt x="1188" y="1068"/>
                    </a:lnTo>
                    <a:lnTo>
                      <a:pt x="1230" y="1062"/>
                    </a:lnTo>
                    <a:lnTo>
                      <a:pt x="1248" y="1062"/>
                    </a:lnTo>
                    <a:lnTo>
                      <a:pt x="1452" y="990"/>
                    </a:lnTo>
                    <a:lnTo>
                      <a:pt x="1488" y="816"/>
                    </a:lnTo>
                    <a:lnTo>
                      <a:pt x="1482" y="810"/>
                    </a:lnTo>
                    <a:lnTo>
                      <a:pt x="1470" y="804"/>
                    </a:lnTo>
                    <a:lnTo>
                      <a:pt x="1464" y="798"/>
                    </a:lnTo>
                    <a:lnTo>
                      <a:pt x="1464" y="792"/>
                    </a:lnTo>
                    <a:close/>
                  </a:path>
                </a:pathLst>
              </a:custGeom>
              <a:solidFill>
                <a:srgbClr val="996600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01" name="Rwand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C411C92C-B9B8-BEDC-72B9-4626864C278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995985" y="4234359"/>
                <a:ext cx="99705" cy="95667"/>
              </a:xfrm>
              <a:custGeom>
                <a:avLst/>
                <a:gdLst>
                  <a:gd name="T0" fmla="*/ 2147483647 w 150"/>
                  <a:gd name="T1" fmla="*/ 2147483647 h 150"/>
                  <a:gd name="T2" fmla="*/ 2147483647 w 150"/>
                  <a:gd name="T3" fmla="*/ 2147483647 h 150"/>
                  <a:gd name="T4" fmla="*/ 2147483647 w 150"/>
                  <a:gd name="T5" fmla="*/ 2147483647 h 150"/>
                  <a:gd name="T6" fmla="*/ 2147483647 w 150"/>
                  <a:gd name="T7" fmla="*/ 2147483647 h 150"/>
                  <a:gd name="T8" fmla="*/ 2147483647 w 150"/>
                  <a:gd name="T9" fmla="*/ 2147483647 h 150"/>
                  <a:gd name="T10" fmla="*/ 2147483647 w 150"/>
                  <a:gd name="T11" fmla="*/ 2147483647 h 150"/>
                  <a:gd name="T12" fmla="*/ 2147483647 w 150"/>
                  <a:gd name="T13" fmla="*/ 2147483647 h 150"/>
                  <a:gd name="T14" fmla="*/ 2147483647 w 150"/>
                  <a:gd name="T15" fmla="*/ 2147483647 h 150"/>
                  <a:gd name="T16" fmla="*/ 2147483647 w 150"/>
                  <a:gd name="T17" fmla="*/ 2147483647 h 150"/>
                  <a:gd name="T18" fmla="*/ 2147483647 w 150"/>
                  <a:gd name="T19" fmla="*/ 2147483647 h 150"/>
                  <a:gd name="T20" fmla="*/ 2147483647 w 150"/>
                  <a:gd name="T21" fmla="*/ 2147483647 h 150"/>
                  <a:gd name="T22" fmla="*/ 2147483647 w 150"/>
                  <a:gd name="T23" fmla="*/ 2147483647 h 150"/>
                  <a:gd name="T24" fmla="*/ 2147483647 w 150"/>
                  <a:gd name="T25" fmla="*/ 2147483647 h 150"/>
                  <a:gd name="T26" fmla="*/ 2147483647 w 150"/>
                  <a:gd name="T27" fmla="*/ 0 h 150"/>
                  <a:gd name="T28" fmla="*/ 2147483647 w 150"/>
                  <a:gd name="T29" fmla="*/ 2147483647 h 150"/>
                  <a:gd name="T30" fmla="*/ 2147483647 w 150"/>
                  <a:gd name="T31" fmla="*/ 2147483647 h 150"/>
                  <a:gd name="T32" fmla="*/ 2147483647 w 150"/>
                  <a:gd name="T33" fmla="*/ 2147483647 h 150"/>
                  <a:gd name="T34" fmla="*/ 2147483647 w 150"/>
                  <a:gd name="T35" fmla="*/ 2147483647 h 150"/>
                  <a:gd name="T36" fmla="*/ 2147483647 w 150"/>
                  <a:gd name="T37" fmla="*/ 2147483647 h 150"/>
                  <a:gd name="T38" fmla="*/ 2147483647 w 150"/>
                  <a:gd name="T39" fmla="*/ 2147483647 h 150"/>
                  <a:gd name="T40" fmla="*/ 2147483647 w 150"/>
                  <a:gd name="T41" fmla="*/ 2147483647 h 150"/>
                  <a:gd name="T42" fmla="*/ 2147483647 w 150"/>
                  <a:gd name="T43" fmla="*/ 2147483647 h 150"/>
                  <a:gd name="T44" fmla="*/ 2147483647 w 150"/>
                  <a:gd name="T45" fmla="*/ 2147483647 h 150"/>
                  <a:gd name="T46" fmla="*/ 2147483647 w 150"/>
                  <a:gd name="T47" fmla="*/ 2147483647 h 150"/>
                  <a:gd name="T48" fmla="*/ 2147483647 w 150"/>
                  <a:gd name="T49" fmla="*/ 2147483647 h 150"/>
                  <a:gd name="T50" fmla="*/ 2147483647 w 150"/>
                  <a:gd name="T51" fmla="*/ 2147483647 h 150"/>
                  <a:gd name="T52" fmla="*/ 2147483647 w 150"/>
                  <a:gd name="T53" fmla="*/ 2147483647 h 150"/>
                  <a:gd name="T54" fmla="*/ 2147483647 w 150"/>
                  <a:gd name="T55" fmla="*/ 2147483647 h 150"/>
                  <a:gd name="T56" fmla="*/ 2147483647 w 150"/>
                  <a:gd name="T57" fmla="*/ 2147483647 h 150"/>
                  <a:gd name="T58" fmla="*/ 2147483647 w 150"/>
                  <a:gd name="T59" fmla="*/ 2147483647 h 150"/>
                  <a:gd name="T60" fmla="*/ 0 w 150"/>
                  <a:gd name="T61" fmla="*/ 2147483647 h 150"/>
                  <a:gd name="T62" fmla="*/ 0 w 150"/>
                  <a:gd name="T63" fmla="*/ 2147483647 h 150"/>
                  <a:gd name="T64" fmla="*/ 2147483647 w 150"/>
                  <a:gd name="T65" fmla="*/ 2147483647 h 150"/>
                  <a:gd name="T66" fmla="*/ 2147483647 w 150"/>
                  <a:gd name="T67" fmla="*/ 2147483647 h 150"/>
                  <a:gd name="T68" fmla="*/ 2147483647 w 150"/>
                  <a:gd name="T69" fmla="*/ 2147483647 h 150"/>
                  <a:gd name="T70" fmla="*/ 2147483647 w 150"/>
                  <a:gd name="T71" fmla="*/ 2147483647 h 150"/>
                  <a:gd name="T72" fmla="*/ 2147483647 w 150"/>
                  <a:gd name="T73" fmla="*/ 2147483647 h 15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150"/>
                  <a:gd name="T112" fmla="*/ 0 h 150"/>
                  <a:gd name="T113" fmla="*/ 150 w 150"/>
                  <a:gd name="T114" fmla="*/ 150 h 15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150" h="150">
                    <a:moveTo>
                      <a:pt x="48" y="150"/>
                    </a:moveTo>
                    <a:lnTo>
                      <a:pt x="54" y="150"/>
                    </a:lnTo>
                    <a:lnTo>
                      <a:pt x="60" y="144"/>
                    </a:lnTo>
                    <a:lnTo>
                      <a:pt x="72" y="138"/>
                    </a:lnTo>
                    <a:lnTo>
                      <a:pt x="78" y="114"/>
                    </a:lnTo>
                    <a:lnTo>
                      <a:pt x="138" y="114"/>
                    </a:lnTo>
                    <a:lnTo>
                      <a:pt x="150" y="102"/>
                    </a:lnTo>
                    <a:lnTo>
                      <a:pt x="150" y="72"/>
                    </a:lnTo>
                    <a:lnTo>
                      <a:pt x="144" y="66"/>
                    </a:lnTo>
                    <a:lnTo>
                      <a:pt x="144" y="48"/>
                    </a:lnTo>
                    <a:lnTo>
                      <a:pt x="138" y="42"/>
                    </a:lnTo>
                    <a:lnTo>
                      <a:pt x="132" y="30"/>
                    </a:lnTo>
                    <a:lnTo>
                      <a:pt x="126" y="24"/>
                    </a:lnTo>
                    <a:lnTo>
                      <a:pt x="132" y="0"/>
                    </a:lnTo>
                    <a:lnTo>
                      <a:pt x="108" y="6"/>
                    </a:lnTo>
                    <a:lnTo>
                      <a:pt x="108" y="12"/>
                    </a:lnTo>
                    <a:lnTo>
                      <a:pt x="102" y="18"/>
                    </a:lnTo>
                    <a:lnTo>
                      <a:pt x="90" y="42"/>
                    </a:lnTo>
                    <a:lnTo>
                      <a:pt x="84" y="42"/>
                    </a:lnTo>
                    <a:lnTo>
                      <a:pt x="72" y="30"/>
                    </a:lnTo>
                    <a:lnTo>
                      <a:pt x="54" y="30"/>
                    </a:lnTo>
                    <a:lnTo>
                      <a:pt x="48" y="36"/>
                    </a:lnTo>
                    <a:lnTo>
                      <a:pt x="24" y="48"/>
                    </a:lnTo>
                    <a:lnTo>
                      <a:pt x="18" y="54"/>
                    </a:lnTo>
                    <a:lnTo>
                      <a:pt x="18" y="60"/>
                    </a:lnTo>
                    <a:lnTo>
                      <a:pt x="24" y="72"/>
                    </a:lnTo>
                    <a:lnTo>
                      <a:pt x="30" y="78"/>
                    </a:lnTo>
                    <a:lnTo>
                      <a:pt x="30" y="90"/>
                    </a:lnTo>
                    <a:lnTo>
                      <a:pt x="18" y="102"/>
                    </a:lnTo>
                    <a:lnTo>
                      <a:pt x="6" y="108"/>
                    </a:lnTo>
                    <a:lnTo>
                      <a:pt x="0" y="120"/>
                    </a:lnTo>
                    <a:lnTo>
                      <a:pt x="0" y="126"/>
                    </a:lnTo>
                    <a:lnTo>
                      <a:pt x="6" y="132"/>
                    </a:lnTo>
                    <a:lnTo>
                      <a:pt x="30" y="132"/>
                    </a:lnTo>
                    <a:lnTo>
                      <a:pt x="36" y="144"/>
                    </a:lnTo>
                    <a:lnTo>
                      <a:pt x="42" y="150"/>
                    </a:lnTo>
                    <a:lnTo>
                      <a:pt x="48" y="15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02" name="Qatar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82DC4467-9DC3-6949-F52A-540546BE1B49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000908" y="2819487"/>
                <a:ext cx="44606" cy="93151"/>
              </a:xfrm>
              <a:custGeom>
                <a:avLst/>
                <a:gdLst>
                  <a:gd name="T0" fmla="*/ 2147483647 w 66"/>
                  <a:gd name="T1" fmla="*/ 2147483647 h 144"/>
                  <a:gd name="T2" fmla="*/ 2147483647 w 66"/>
                  <a:gd name="T3" fmla="*/ 2147483647 h 144"/>
                  <a:gd name="T4" fmla="*/ 2147483647 w 66"/>
                  <a:gd name="T5" fmla="*/ 2147483647 h 144"/>
                  <a:gd name="T6" fmla="*/ 2147483647 w 66"/>
                  <a:gd name="T7" fmla="*/ 2147483647 h 144"/>
                  <a:gd name="T8" fmla="*/ 2147483647 w 66"/>
                  <a:gd name="T9" fmla="*/ 2147483647 h 144"/>
                  <a:gd name="T10" fmla="*/ 2147483647 w 66"/>
                  <a:gd name="T11" fmla="*/ 2147483647 h 144"/>
                  <a:gd name="T12" fmla="*/ 2147483647 w 66"/>
                  <a:gd name="T13" fmla="*/ 2147483647 h 144"/>
                  <a:gd name="T14" fmla="*/ 2147483647 w 66"/>
                  <a:gd name="T15" fmla="*/ 2147483647 h 144"/>
                  <a:gd name="T16" fmla="*/ 2147483647 w 66"/>
                  <a:gd name="T17" fmla="*/ 2147483647 h 144"/>
                  <a:gd name="T18" fmla="*/ 2147483647 w 66"/>
                  <a:gd name="T19" fmla="*/ 0 h 144"/>
                  <a:gd name="T20" fmla="*/ 2147483647 w 66"/>
                  <a:gd name="T21" fmla="*/ 0 h 144"/>
                  <a:gd name="T22" fmla="*/ 2147483647 w 66"/>
                  <a:gd name="T23" fmla="*/ 2147483647 h 144"/>
                  <a:gd name="T24" fmla="*/ 2147483647 w 66"/>
                  <a:gd name="T25" fmla="*/ 2147483647 h 144"/>
                  <a:gd name="T26" fmla="*/ 2147483647 w 66"/>
                  <a:gd name="T27" fmla="*/ 2147483647 h 144"/>
                  <a:gd name="T28" fmla="*/ 2147483647 w 66"/>
                  <a:gd name="T29" fmla="*/ 2147483647 h 144"/>
                  <a:gd name="T30" fmla="*/ 0 w 66"/>
                  <a:gd name="T31" fmla="*/ 2147483647 h 144"/>
                  <a:gd name="T32" fmla="*/ 2147483647 w 66"/>
                  <a:gd name="T33" fmla="*/ 2147483647 h 144"/>
                  <a:gd name="T34" fmla="*/ 2147483647 w 66"/>
                  <a:gd name="T35" fmla="*/ 2147483647 h 144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66"/>
                  <a:gd name="T55" fmla="*/ 0 h 144"/>
                  <a:gd name="T56" fmla="*/ 66 w 66"/>
                  <a:gd name="T57" fmla="*/ 144 h 144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66" h="144">
                    <a:moveTo>
                      <a:pt x="24" y="132"/>
                    </a:moveTo>
                    <a:lnTo>
                      <a:pt x="36" y="144"/>
                    </a:lnTo>
                    <a:lnTo>
                      <a:pt x="48" y="132"/>
                    </a:lnTo>
                    <a:lnTo>
                      <a:pt x="54" y="114"/>
                    </a:lnTo>
                    <a:lnTo>
                      <a:pt x="60" y="102"/>
                    </a:lnTo>
                    <a:lnTo>
                      <a:pt x="66" y="84"/>
                    </a:lnTo>
                    <a:lnTo>
                      <a:pt x="66" y="30"/>
                    </a:lnTo>
                    <a:lnTo>
                      <a:pt x="54" y="18"/>
                    </a:lnTo>
                    <a:lnTo>
                      <a:pt x="48" y="6"/>
                    </a:lnTo>
                    <a:lnTo>
                      <a:pt x="36" y="0"/>
                    </a:lnTo>
                    <a:lnTo>
                      <a:pt x="30" y="0"/>
                    </a:lnTo>
                    <a:lnTo>
                      <a:pt x="24" y="6"/>
                    </a:lnTo>
                    <a:lnTo>
                      <a:pt x="18" y="18"/>
                    </a:lnTo>
                    <a:lnTo>
                      <a:pt x="12" y="36"/>
                    </a:lnTo>
                    <a:lnTo>
                      <a:pt x="12" y="108"/>
                    </a:lnTo>
                    <a:lnTo>
                      <a:pt x="0" y="120"/>
                    </a:lnTo>
                    <a:lnTo>
                      <a:pt x="6" y="132"/>
                    </a:lnTo>
                    <a:lnTo>
                      <a:pt x="24" y="132"/>
                    </a:lnTo>
                    <a:close/>
                  </a:path>
                </a:pathLst>
              </a:custGeom>
              <a:solidFill>
                <a:srgbClr val="CBA357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03" name="Pakista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4C388ACF-B3C9-59C2-13AC-EBBF5F06C40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436461" y="2260587"/>
                <a:ext cx="705807" cy="679743"/>
              </a:xfrm>
              <a:custGeom>
                <a:avLst/>
                <a:gdLst>
                  <a:gd name="T0" fmla="*/ 2147483647 w 1050"/>
                  <a:gd name="T1" fmla="*/ 2147483647 h 1056"/>
                  <a:gd name="T2" fmla="*/ 2147483647 w 1050"/>
                  <a:gd name="T3" fmla="*/ 2147483647 h 1056"/>
                  <a:gd name="T4" fmla="*/ 2147483647 w 1050"/>
                  <a:gd name="T5" fmla="*/ 2147483647 h 1056"/>
                  <a:gd name="T6" fmla="*/ 2147483647 w 1050"/>
                  <a:gd name="T7" fmla="*/ 2147483647 h 1056"/>
                  <a:gd name="T8" fmla="*/ 2147483647 w 1050"/>
                  <a:gd name="T9" fmla="*/ 2147483647 h 1056"/>
                  <a:gd name="T10" fmla="*/ 2147483647 w 1050"/>
                  <a:gd name="T11" fmla="*/ 2147483647 h 1056"/>
                  <a:gd name="T12" fmla="*/ 2147483647 w 1050"/>
                  <a:gd name="T13" fmla="*/ 2147483647 h 1056"/>
                  <a:gd name="T14" fmla="*/ 2147483647 w 1050"/>
                  <a:gd name="T15" fmla="*/ 2147483647 h 1056"/>
                  <a:gd name="T16" fmla="*/ 2147483647 w 1050"/>
                  <a:gd name="T17" fmla="*/ 2147483647 h 1056"/>
                  <a:gd name="T18" fmla="*/ 2147483647 w 1050"/>
                  <a:gd name="T19" fmla="*/ 2147483647 h 1056"/>
                  <a:gd name="T20" fmla="*/ 2147483647 w 1050"/>
                  <a:gd name="T21" fmla="*/ 2147483647 h 1056"/>
                  <a:gd name="T22" fmla="*/ 2147483647 w 1050"/>
                  <a:gd name="T23" fmla="*/ 2147483647 h 1056"/>
                  <a:gd name="T24" fmla="*/ 2147483647 w 1050"/>
                  <a:gd name="T25" fmla="*/ 2147483647 h 1056"/>
                  <a:gd name="T26" fmla="*/ 2147483647 w 1050"/>
                  <a:gd name="T27" fmla="*/ 2147483647 h 1056"/>
                  <a:gd name="T28" fmla="*/ 2147483647 w 1050"/>
                  <a:gd name="T29" fmla="*/ 2147483647 h 1056"/>
                  <a:gd name="T30" fmla="*/ 2147483647 w 1050"/>
                  <a:gd name="T31" fmla="*/ 2147483647 h 1056"/>
                  <a:gd name="T32" fmla="*/ 2147483647 w 1050"/>
                  <a:gd name="T33" fmla="*/ 2147483647 h 1056"/>
                  <a:gd name="T34" fmla="*/ 2147483647 w 1050"/>
                  <a:gd name="T35" fmla="*/ 2147483647 h 1056"/>
                  <a:gd name="T36" fmla="*/ 2147483647 w 1050"/>
                  <a:gd name="T37" fmla="*/ 2147483647 h 1056"/>
                  <a:gd name="T38" fmla="*/ 2147483647 w 1050"/>
                  <a:gd name="T39" fmla="*/ 2147483647 h 1056"/>
                  <a:gd name="T40" fmla="*/ 2147483647 w 1050"/>
                  <a:gd name="T41" fmla="*/ 2147483647 h 1056"/>
                  <a:gd name="T42" fmla="*/ 2147483647 w 1050"/>
                  <a:gd name="T43" fmla="*/ 2147483647 h 1056"/>
                  <a:gd name="T44" fmla="*/ 0 w 1050"/>
                  <a:gd name="T45" fmla="*/ 2147483647 h 1056"/>
                  <a:gd name="T46" fmla="*/ 2147483647 w 1050"/>
                  <a:gd name="T47" fmla="*/ 2147483647 h 1056"/>
                  <a:gd name="T48" fmla="*/ 2147483647 w 1050"/>
                  <a:gd name="T49" fmla="*/ 2147483647 h 1056"/>
                  <a:gd name="T50" fmla="*/ 2147483647 w 1050"/>
                  <a:gd name="T51" fmla="*/ 2147483647 h 1056"/>
                  <a:gd name="T52" fmla="*/ 2147483647 w 1050"/>
                  <a:gd name="T53" fmla="*/ 2147483647 h 1056"/>
                  <a:gd name="T54" fmla="*/ 2147483647 w 1050"/>
                  <a:gd name="T55" fmla="*/ 2147483647 h 1056"/>
                  <a:gd name="T56" fmla="*/ 2147483647 w 1050"/>
                  <a:gd name="T57" fmla="*/ 2147483647 h 1056"/>
                  <a:gd name="T58" fmla="*/ 2147483647 w 1050"/>
                  <a:gd name="T59" fmla="*/ 2147483647 h 1056"/>
                  <a:gd name="T60" fmla="*/ 2147483647 w 1050"/>
                  <a:gd name="T61" fmla="*/ 2147483647 h 1056"/>
                  <a:gd name="T62" fmla="*/ 2147483647 w 1050"/>
                  <a:gd name="T63" fmla="*/ 2147483647 h 1056"/>
                  <a:gd name="T64" fmla="*/ 2147483647 w 1050"/>
                  <a:gd name="T65" fmla="*/ 2147483647 h 1056"/>
                  <a:gd name="T66" fmla="*/ 2147483647 w 1050"/>
                  <a:gd name="T67" fmla="*/ 2147483647 h 1056"/>
                  <a:gd name="T68" fmla="*/ 2147483647 w 1050"/>
                  <a:gd name="T69" fmla="*/ 2147483647 h 1056"/>
                  <a:gd name="T70" fmla="*/ 2147483647 w 1050"/>
                  <a:gd name="T71" fmla="*/ 2147483647 h 1056"/>
                  <a:gd name="T72" fmla="*/ 2147483647 w 1050"/>
                  <a:gd name="T73" fmla="*/ 2147483647 h 1056"/>
                  <a:gd name="T74" fmla="*/ 2147483647 w 1050"/>
                  <a:gd name="T75" fmla="*/ 2147483647 h 1056"/>
                  <a:gd name="T76" fmla="*/ 2147483647 w 1050"/>
                  <a:gd name="T77" fmla="*/ 2147483647 h 1056"/>
                  <a:gd name="T78" fmla="*/ 2147483647 w 1050"/>
                  <a:gd name="T79" fmla="*/ 2147483647 h 1056"/>
                  <a:gd name="T80" fmla="*/ 2147483647 w 1050"/>
                  <a:gd name="T81" fmla="*/ 2147483647 h 1056"/>
                  <a:gd name="T82" fmla="*/ 2147483647 w 1050"/>
                  <a:gd name="T83" fmla="*/ 2147483647 h 1056"/>
                  <a:gd name="T84" fmla="*/ 2147483647 w 1050"/>
                  <a:gd name="T85" fmla="*/ 2147483647 h 1056"/>
                  <a:gd name="T86" fmla="*/ 2147483647 w 1050"/>
                  <a:gd name="T87" fmla="*/ 2147483647 h 1056"/>
                  <a:gd name="T88" fmla="*/ 2147483647 w 1050"/>
                  <a:gd name="T89" fmla="*/ 2147483647 h 1056"/>
                  <a:gd name="T90" fmla="*/ 2147483647 w 1050"/>
                  <a:gd name="T91" fmla="*/ 2147483647 h 1056"/>
                  <a:gd name="T92" fmla="*/ 2147483647 w 1050"/>
                  <a:gd name="T93" fmla="*/ 2147483647 h 1056"/>
                  <a:gd name="T94" fmla="*/ 2147483647 w 1050"/>
                  <a:gd name="T95" fmla="*/ 2147483647 h 1056"/>
                  <a:gd name="T96" fmla="*/ 2147483647 w 1050"/>
                  <a:gd name="T97" fmla="*/ 2147483647 h 1056"/>
                  <a:gd name="T98" fmla="*/ 2147483647 w 1050"/>
                  <a:gd name="T99" fmla="*/ 2147483647 h 1056"/>
                  <a:gd name="T100" fmla="*/ 2147483647 w 1050"/>
                  <a:gd name="T101" fmla="*/ 2147483647 h 1056"/>
                  <a:gd name="T102" fmla="*/ 2147483647 w 1050"/>
                  <a:gd name="T103" fmla="*/ 2147483647 h 1056"/>
                  <a:gd name="T104" fmla="*/ 2147483647 w 1050"/>
                  <a:gd name="T105" fmla="*/ 2147483647 h 1056"/>
                  <a:gd name="T106" fmla="*/ 2147483647 w 1050"/>
                  <a:gd name="T107" fmla="*/ 2147483647 h 1056"/>
                  <a:gd name="T108" fmla="*/ 2147483647 w 1050"/>
                  <a:gd name="T109" fmla="*/ 2147483647 h 1056"/>
                  <a:gd name="T110" fmla="*/ 2147483647 w 1050"/>
                  <a:gd name="T111" fmla="*/ 2147483647 h 1056"/>
                  <a:gd name="T112" fmla="*/ 2147483647 w 1050"/>
                  <a:gd name="T113" fmla="*/ 2147483647 h 1056"/>
                  <a:gd name="T114" fmla="*/ 2147483647 w 1050"/>
                  <a:gd name="T115" fmla="*/ 2147483647 h 1056"/>
                  <a:gd name="T116" fmla="*/ 2147483647 w 1050"/>
                  <a:gd name="T117" fmla="*/ 2147483647 h 1056"/>
                  <a:gd name="T118" fmla="*/ 2147483647 w 1050"/>
                  <a:gd name="T119" fmla="*/ 2147483647 h 1056"/>
                  <a:gd name="T120" fmla="*/ 2147483647 w 1050"/>
                  <a:gd name="T121" fmla="*/ 2147483647 h 1056"/>
                  <a:gd name="T122" fmla="*/ 2147483647 w 1050"/>
                  <a:gd name="T123" fmla="*/ 2147483647 h 105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050"/>
                  <a:gd name="T187" fmla="*/ 0 h 1056"/>
                  <a:gd name="T188" fmla="*/ 1050 w 1050"/>
                  <a:gd name="T189" fmla="*/ 1056 h 105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050" h="1056">
                    <a:moveTo>
                      <a:pt x="1008" y="120"/>
                    </a:moveTo>
                    <a:lnTo>
                      <a:pt x="996" y="120"/>
                    </a:lnTo>
                    <a:lnTo>
                      <a:pt x="984" y="114"/>
                    </a:lnTo>
                    <a:lnTo>
                      <a:pt x="978" y="102"/>
                    </a:lnTo>
                    <a:lnTo>
                      <a:pt x="972" y="96"/>
                    </a:lnTo>
                    <a:lnTo>
                      <a:pt x="972" y="90"/>
                    </a:lnTo>
                    <a:lnTo>
                      <a:pt x="960" y="96"/>
                    </a:lnTo>
                    <a:lnTo>
                      <a:pt x="924" y="84"/>
                    </a:lnTo>
                    <a:lnTo>
                      <a:pt x="924" y="60"/>
                    </a:lnTo>
                    <a:lnTo>
                      <a:pt x="912" y="36"/>
                    </a:lnTo>
                    <a:lnTo>
                      <a:pt x="900" y="24"/>
                    </a:lnTo>
                    <a:lnTo>
                      <a:pt x="888" y="18"/>
                    </a:lnTo>
                    <a:lnTo>
                      <a:pt x="876" y="18"/>
                    </a:lnTo>
                    <a:lnTo>
                      <a:pt x="870" y="6"/>
                    </a:lnTo>
                    <a:lnTo>
                      <a:pt x="822" y="6"/>
                    </a:lnTo>
                    <a:lnTo>
                      <a:pt x="810" y="0"/>
                    </a:lnTo>
                    <a:lnTo>
                      <a:pt x="804" y="6"/>
                    </a:lnTo>
                    <a:lnTo>
                      <a:pt x="792" y="6"/>
                    </a:lnTo>
                    <a:lnTo>
                      <a:pt x="786" y="12"/>
                    </a:lnTo>
                    <a:lnTo>
                      <a:pt x="774" y="12"/>
                    </a:lnTo>
                    <a:lnTo>
                      <a:pt x="762" y="6"/>
                    </a:lnTo>
                    <a:lnTo>
                      <a:pt x="738" y="6"/>
                    </a:lnTo>
                    <a:lnTo>
                      <a:pt x="732" y="12"/>
                    </a:lnTo>
                    <a:lnTo>
                      <a:pt x="690" y="12"/>
                    </a:lnTo>
                    <a:lnTo>
                      <a:pt x="684" y="18"/>
                    </a:lnTo>
                    <a:lnTo>
                      <a:pt x="678" y="18"/>
                    </a:lnTo>
                    <a:lnTo>
                      <a:pt x="654" y="30"/>
                    </a:lnTo>
                    <a:lnTo>
                      <a:pt x="648" y="36"/>
                    </a:lnTo>
                    <a:lnTo>
                      <a:pt x="624" y="48"/>
                    </a:lnTo>
                    <a:lnTo>
                      <a:pt x="618" y="54"/>
                    </a:lnTo>
                    <a:lnTo>
                      <a:pt x="612" y="66"/>
                    </a:lnTo>
                    <a:lnTo>
                      <a:pt x="606" y="72"/>
                    </a:lnTo>
                    <a:lnTo>
                      <a:pt x="606" y="78"/>
                    </a:lnTo>
                    <a:lnTo>
                      <a:pt x="636" y="108"/>
                    </a:lnTo>
                    <a:lnTo>
                      <a:pt x="636" y="138"/>
                    </a:lnTo>
                    <a:lnTo>
                      <a:pt x="642" y="144"/>
                    </a:lnTo>
                    <a:lnTo>
                      <a:pt x="648" y="156"/>
                    </a:lnTo>
                    <a:lnTo>
                      <a:pt x="648" y="162"/>
                    </a:lnTo>
                    <a:lnTo>
                      <a:pt x="624" y="186"/>
                    </a:lnTo>
                    <a:lnTo>
                      <a:pt x="618" y="198"/>
                    </a:lnTo>
                    <a:lnTo>
                      <a:pt x="618" y="210"/>
                    </a:lnTo>
                    <a:lnTo>
                      <a:pt x="624" y="216"/>
                    </a:lnTo>
                    <a:lnTo>
                      <a:pt x="624" y="246"/>
                    </a:lnTo>
                    <a:lnTo>
                      <a:pt x="606" y="246"/>
                    </a:lnTo>
                    <a:lnTo>
                      <a:pt x="600" y="252"/>
                    </a:lnTo>
                    <a:lnTo>
                      <a:pt x="594" y="252"/>
                    </a:lnTo>
                    <a:lnTo>
                      <a:pt x="576" y="246"/>
                    </a:lnTo>
                    <a:lnTo>
                      <a:pt x="570" y="240"/>
                    </a:lnTo>
                    <a:lnTo>
                      <a:pt x="552" y="240"/>
                    </a:lnTo>
                    <a:lnTo>
                      <a:pt x="552" y="252"/>
                    </a:lnTo>
                    <a:lnTo>
                      <a:pt x="564" y="264"/>
                    </a:lnTo>
                    <a:lnTo>
                      <a:pt x="576" y="270"/>
                    </a:lnTo>
                    <a:lnTo>
                      <a:pt x="576" y="276"/>
                    </a:lnTo>
                    <a:lnTo>
                      <a:pt x="582" y="282"/>
                    </a:lnTo>
                    <a:lnTo>
                      <a:pt x="582" y="288"/>
                    </a:lnTo>
                    <a:lnTo>
                      <a:pt x="594" y="294"/>
                    </a:lnTo>
                    <a:lnTo>
                      <a:pt x="600" y="294"/>
                    </a:lnTo>
                    <a:lnTo>
                      <a:pt x="570" y="312"/>
                    </a:lnTo>
                    <a:lnTo>
                      <a:pt x="552" y="312"/>
                    </a:lnTo>
                    <a:lnTo>
                      <a:pt x="546" y="318"/>
                    </a:lnTo>
                    <a:lnTo>
                      <a:pt x="546" y="354"/>
                    </a:lnTo>
                    <a:lnTo>
                      <a:pt x="540" y="354"/>
                    </a:lnTo>
                    <a:lnTo>
                      <a:pt x="534" y="360"/>
                    </a:lnTo>
                    <a:lnTo>
                      <a:pt x="534" y="378"/>
                    </a:lnTo>
                    <a:lnTo>
                      <a:pt x="540" y="390"/>
                    </a:lnTo>
                    <a:lnTo>
                      <a:pt x="540" y="402"/>
                    </a:lnTo>
                    <a:lnTo>
                      <a:pt x="546" y="408"/>
                    </a:lnTo>
                    <a:lnTo>
                      <a:pt x="546" y="414"/>
                    </a:lnTo>
                    <a:lnTo>
                      <a:pt x="540" y="420"/>
                    </a:lnTo>
                    <a:lnTo>
                      <a:pt x="534" y="432"/>
                    </a:lnTo>
                    <a:lnTo>
                      <a:pt x="522" y="438"/>
                    </a:lnTo>
                    <a:lnTo>
                      <a:pt x="510" y="438"/>
                    </a:lnTo>
                    <a:lnTo>
                      <a:pt x="504" y="432"/>
                    </a:lnTo>
                    <a:lnTo>
                      <a:pt x="504" y="420"/>
                    </a:lnTo>
                    <a:lnTo>
                      <a:pt x="474" y="420"/>
                    </a:lnTo>
                    <a:lnTo>
                      <a:pt x="462" y="426"/>
                    </a:lnTo>
                    <a:lnTo>
                      <a:pt x="456" y="432"/>
                    </a:lnTo>
                    <a:lnTo>
                      <a:pt x="444" y="438"/>
                    </a:lnTo>
                    <a:lnTo>
                      <a:pt x="438" y="438"/>
                    </a:lnTo>
                    <a:lnTo>
                      <a:pt x="432" y="444"/>
                    </a:lnTo>
                    <a:lnTo>
                      <a:pt x="432" y="450"/>
                    </a:lnTo>
                    <a:lnTo>
                      <a:pt x="438" y="450"/>
                    </a:lnTo>
                    <a:lnTo>
                      <a:pt x="444" y="456"/>
                    </a:lnTo>
                    <a:lnTo>
                      <a:pt x="444" y="462"/>
                    </a:lnTo>
                    <a:lnTo>
                      <a:pt x="438" y="468"/>
                    </a:lnTo>
                    <a:lnTo>
                      <a:pt x="396" y="468"/>
                    </a:lnTo>
                    <a:lnTo>
                      <a:pt x="396" y="456"/>
                    </a:lnTo>
                    <a:lnTo>
                      <a:pt x="378" y="456"/>
                    </a:lnTo>
                    <a:lnTo>
                      <a:pt x="372" y="468"/>
                    </a:lnTo>
                    <a:lnTo>
                      <a:pt x="360" y="474"/>
                    </a:lnTo>
                    <a:lnTo>
                      <a:pt x="354" y="486"/>
                    </a:lnTo>
                    <a:lnTo>
                      <a:pt x="354" y="504"/>
                    </a:lnTo>
                    <a:lnTo>
                      <a:pt x="360" y="516"/>
                    </a:lnTo>
                    <a:lnTo>
                      <a:pt x="360" y="534"/>
                    </a:lnTo>
                    <a:lnTo>
                      <a:pt x="366" y="540"/>
                    </a:lnTo>
                    <a:lnTo>
                      <a:pt x="366" y="570"/>
                    </a:lnTo>
                    <a:lnTo>
                      <a:pt x="360" y="576"/>
                    </a:lnTo>
                    <a:lnTo>
                      <a:pt x="354" y="576"/>
                    </a:lnTo>
                    <a:lnTo>
                      <a:pt x="306" y="600"/>
                    </a:lnTo>
                    <a:lnTo>
                      <a:pt x="276" y="600"/>
                    </a:lnTo>
                    <a:lnTo>
                      <a:pt x="258" y="606"/>
                    </a:lnTo>
                    <a:lnTo>
                      <a:pt x="234" y="606"/>
                    </a:lnTo>
                    <a:lnTo>
                      <a:pt x="228" y="612"/>
                    </a:lnTo>
                    <a:lnTo>
                      <a:pt x="204" y="612"/>
                    </a:lnTo>
                    <a:lnTo>
                      <a:pt x="204" y="606"/>
                    </a:lnTo>
                    <a:lnTo>
                      <a:pt x="150" y="606"/>
                    </a:lnTo>
                    <a:lnTo>
                      <a:pt x="144" y="612"/>
                    </a:lnTo>
                    <a:lnTo>
                      <a:pt x="138" y="612"/>
                    </a:lnTo>
                    <a:lnTo>
                      <a:pt x="120" y="618"/>
                    </a:lnTo>
                    <a:lnTo>
                      <a:pt x="102" y="618"/>
                    </a:lnTo>
                    <a:lnTo>
                      <a:pt x="78" y="606"/>
                    </a:lnTo>
                    <a:lnTo>
                      <a:pt x="60" y="600"/>
                    </a:lnTo>
                    <a:lnTo>
                      <a:pt x="42" y="588"/>
                    </a:lnTo>
                    <a:lnTo>
                      <a:pt x="30" y="582"/>
                    </a:lnTo>
                    <a:lnTo>
                      <a:pt x="0" y="582"/>
                    </a:lnTo>
                    <a:lnTo>
                      <a:pt x="24" y="606"/>
                    </a:lnTo>
                    <a:lnTo>
                      <a:pt x="30" y="618"/>
                    </a:lnTo>
                    <a:lnTo>
                      <a:pt x="36" y="624"/>
                    </a:lnTo>
                    <a:lnTo>
                      <a:pt x="48" y="642"/>
                    </a:lnTo>
                    <a:lnTo>
                      <a:pt x="60" y="654"/>
                    </a:lnTo>
                    <a:lnTo>
                      <a:pt x="66" y="672"/>
                    </a:lnTo>
                    <a:lnTo>
                      <a:pt x="78" y="690"/>
                    </a:lnTo>
                    <a:lnTo>
                      <a:pt x="84" y="696"/>
                    </a:lnTo>
                    <a:lnTo>
                      <a:pt x="102" y="696"/>
                    </a:lnTo>
                    <a:lnTo>
                      <a:pt x="114" y="690"/>
                    </a:lnTo>
                    <a:lnTo>
                      <a:pt x="126" y="708"/>
                    </a:lnTo>
                    <a:lnTo>
                      <a:pt x="150" y="708"/>
                    </a:lnTo>
                    <a:lnTo>
                      <a:pt x="144" y="738"/>
                    </a:lnTo>
                    <a:lnTo>
                      <a:pt x="150" y="738"/>
                    </a:lnTo>
                    <a:lnTo>
                      <a:pt x="150" y="762"/>
                    </a:lnTo>
                    <a:lnTo>
                      <a:pt x="156" y="774"/>
                    </a:lnTo>
                    <a:lnTo>
                      <a:pt x="156" y="786"/>
                    </a:lnTo>
                    <a:lnTo>
                      <a:pt x="174" y="786"/>
                    </a:lnTo>
                    <a:lnTo>
                      <a:pt x="180" y="792"/>
                    </a:lnTo>
                    <a:lnTo>
                      <a:pt x="186" y="804"/>
                    </a:lnTo>
                    <a:lnTo>
                      <a:pt x="192" y="822"/>
                    </a:lnTo>
                    <a:lnTo>
                      <a:pt x="192" y="834"/>
                    </a:lnTo>
                    <a:lnTo>
                      <a:pt x="186" y="840"/>
                    </a:lnTo>
                    <a:lnTo>
                      <a:pt x="180" y="840"/>
                    </a:lnTo>
                    <a:lnTo>
                      <a:pt x="180" y="834"/>
                    </a:lnTo>
                    <a:lnTo>
                      <a:pt x="150" y="834"/>
                    </a:lnTo>
                    <a:lnTo>
                      <a:pt x="138" y="840"/>
                    </a:lnTo>
                    <a:lnTo>
                      <a:pt x="132" y="846"/>
                    </a:lnTo>
                    <a:lnTo>
                      <a:pt x="132" y="852"/>
                    </a:lnTo>
                    <a:lnTo>
                      <a:pt x="126" y="852"/>
                    </a:lnTo>
                    <a:lnTo>
                      <a:pt x="126" y="858"/>
                    </a:lnTo>
                    <a:lnTo>
                      <a:pt x="120" y="864"/>
                    </a:lnTo>
                    <a:lnTo>
                      <a:pt x="108" y="864"/>
                    </a:lnTo>
                    <a:lnTo>
                      <a:pt x="102" y="882"/>
                    </a:lnTo>
                    <a:lnTo>
                      <a:pt x="96" y="888"/>
                    </a:lnTo>
                    <a:lnTo>
                      <a:pt x="96" y="894"/>
                    </a:lnTo>
                    <a:lnTo>
                      <a:pt x="84" y="906"/>
                    </a:lnTo>
                    <a:lnTo>
                      <a:pt x="84" y="936"/>
                    </a:lnTo>
                    <a:lnTo>
                      <a:pt x="90" y="948"/>
                    </a:lnTo>
                    <a:lnTo>
                      <a:pt x="90" y="954"/>
                    </a:lnTo>
                    <a:lnTo>
                      <a:pt x="96" y="948"/>
                    </a:lnTo>
                    <a:lnTo>
                      <a:pt x="108" y="948"/>
                    </a:lnTo>
                    <a:lnTo>
                      <a:pt x="114" y="942"/>
                    </a:lnTo>
                    <a:lnTo>
                      <a:pt x="120" y="942"/>
                    </a:lnTo>
                    <a:lnTo>
                      <a:pt x="126" y="948"/>
                    </a:lnTo>
                    <a:lnTo>
                      <a:pt x="138" y="948"/>
                    </a:lnTo>
                    <a:lnTo>
                      <a:pt x="150" y="954"/>
                    </a:lnTo>
                    <a:lnTo>
                      <a:pt x="174" y="954"/>
                    </a:lnTo>
                    <a:lnTo>
                      <a:pt x="210" y="936"/>
                    </a:lnTo>
                    <a:lnTo>
                      <a:pt x="216" y="930"/>
                    </a:lnTo>
                    <a:lnTo>
                      <a:pt x="222" y="930"/>
                    </a:lnTo>
                    <a:lnTo>
                      <a:pt x="234" y="936"/>
                    </a:lnTo>
                    <a:lnTo>
                      <a:pt x="276" y="936"/>
                    </a:lnTo>
                    <a:lnTo>
                      <a:pt x="288" y="930"/>
                    </a:lnTo>
                    <a:lnTo>
                      <a:pt x="300" y="930"/>
                    </a:lnTo>
                    <a:lnTo>
                      <a:pt x="306" y="924"/>
                    </a:lnTo>
                    <a:lnTo>
                      <a:pt x="312" y="924"/>
                    </a:lnTo>
                    <a:lnTo>
                      <a:pt x="348" y="930"/>
                    </a:lnTo>
                    <a:lnTo>
                      <a:pt x="354" y="924"/>
                    </a:lnTo>
                    <a:lnTo>
                      <a:pt x="366" y="918"/>
                    </a:lnTo>
                    <a:lnTo>
                      <a:pt x="372" y="912"/>
                    </a:lnTo>
                    <a:lnTo>
                      <a:pt x="384" y="912"/>
                    </a:lnTo>
                    <a:lnTo>
                      <a:pt x="396" y="918"/>
                    </a:lnTo>
                    <a:lnTo>
                      <a:pt x="408" y="930"/>
                    </a:lnTo>
                    <a:lnTo>
                      <a:pt x="432" y="978"/>
                    </a:lnTo>
                    <a:lnTo>
                      <a:pt x="444" y="984"/>
                    </a:lnTo>
                    <a:lnTo>
                      <a:pt x="450" y="990"/>
                    </a:lnTo>
                    <a:lnTo>
                      <a:pt x="468" y="996"/>
                    </a:lnTo>
                    <a:lnTo>
                      <a:pt x="486" y="996"/>
                    </a:lnTo>
                    <a:lnTo>
                      <a:pt x="522" y="1008"/>
                    </a:lnTo>
                    <a:lnTo>
                      <a:pt x="540" y="1044"/>
                    </a:lnTo>
                    <a:lnTo>
                      <a:pt x="552" y="1056"/>
                    </a:lnTo>
                    <a:lnTo>
                      <a:pt x="570" y="1056"/>
                    </a:lnTo>
                    <a:lnTo>
                      <a:pt x="588" y="1050"/>
                    </a:lnTo>
                    <a:lnTo>
                      <a:pt x="582" y="1044"/>
                    </a:lnTo>
                    <a:lnTo>
                      <a:pt x="582" y="1032"/>
                    </a:lnTo>
                    <a:lnTo>
                      <a:pt x="594" y="1020"/>
                    </a:lnTo>
                    <a:lnTo>
                      <a:pt x="606" y="1020"/>
                    </a:lnTo>
                    <a:lnTo>
                      <a:pt x="618" y="1026"/>
                    </a:lnTo>
                    <a:lnTo>
                      <a:pt x="624" y="1032"/>
                    </a:lnTo>
                    <a:lnTo>
                      <a:pt x="648" y="1020"/>
                    </a:lnTo>
                    <a:lnTo>
                      <a:pt x="648" y="1026"/>
                    </a:lnTo>
                    <a:lnTo>
                      <a:pt x="654" y="1032"/>
                    </a:lnTo>
                    <a:lnTo>
                      <a:pt x="678" y="1032"/>
                    </a:lnTo>
                    <a:lnTo>
                      <a:pt x="690" y="1020"/>
                    </a:lnTo>
                    <a:lnTo>
                      <a:pt x="702" y="1014"/>
                    </a:lnTo>
                    <a:lnTo>
                      <a:pt x="708" y="1014"/>
                    </a:lnTo>
                    <a:lnTo>
                      <a:pt x="708" y="1026"/>
                    </a:lnTo>
                    <a:lnTo>
                      <a:pt x="714" y="1032"/>
                    </a:lnTo>
                    <a:lnTo>
                      <a:pt x="732" y="1032"/>
                    </a:lnTo>
                    <a:lnTo>
                      <a:pt x="738" y="1026"/>
                    </a:lnTo>
                    <a:lnTo>
                      <a:pt x="750" y="1020"/>
                    </a:lnTo>
                    <a:lnTo>
                      <a:pt x="750" y="996"/>
                    </a:lnTo>
                    <a:lnTo>
                      <a:pt x="744" y="990"/>
                    </a:lnTo>
                    <a:lnTo>
                      <a:pt x="738" y="978"/>
                    </a:lnTo>
                    <a:lnTo>
                      <a:pt x="714" y="936"/>
                    </a:lnTo>
                    <a:lnTo>
                      <a:pt x="714" y="912"/>
                    </a:lnTo>
                    <a:lnTo>
                      <a:pt x="690" y="912"/>
                    </a:lnTo>
                    <a:lnTo>
                      <a:pt x="678" y="900"/>
                    </a:lnTo>
                    <a:lnTo>
                      <a:pt x="672" y="888"/>
                    </a:lnTo>
                    <a:lnTo>
                      <a:pt x="666" y="882"/>
                    </a:lnTo>
                    <a:lnTo>
                      <a:pt x="672" y="852"/>
                    </a:lnTo>
                    <a:lnTo>
                      <a:pt x="672" y="834"/>
                    </a:lnTo>
                    <a:lnTo>
                      <a:pt x="642" y="840"/>
                    </a:lnTo>
                    <a:lnTo>
                      <a:pt x="636" y="840"/>
                    </a:lnTo>
                    <a:lnTo>
                      <a:pt x="624" y="834"/>
                    </a:lnTo>
                    <a:lnTo>
                      <a:pt x="618" y="828"/>
                    </a:lnTo>
                    <a:lnTo>
                      <a:pt x="618" y="804"/>
                    </a:lnTo>
                    <a:lnTo>
                      <a:pt x="624" y="792"/>
                    </a:lnTo>
                    <a:lnTo>
                      <a:pt x="636" y="780"/>
                    </a:lnTo>
                    <a:lnTo>
                      <a:pt x="642" y="768"/>
                    </a:lnTo>
                    <a:lnTo>
                      <a:pt x="648" y="762"/>
                    </a:lnTo>
                    <a:lnTo>
                      <a:pt x="654" y="750"/>
                    </a:lnTo>
                    <a:lnTo>
                      <a:pt x="654" y="744"/>
                    </a:lnTo>
                    <a:lnTo>
                      <a:pt x="666" y="732"/>
                    </a:lnTo>
                    <a:lnTo>
                      <a:pt x="678" y="726"/>
                    </a:lnTo>
                    <a:lnTo>
                      <a:pt x="684" y="726"/>
                    </a:lnTo>
                    <a:lnTo>
                      <a:pt x="690" y="732"/>
                    </a:lnTo>
                    <a:lnTo>
                      <a:pt x="690" y="744"/>
                    </a:lnTo>
                    <a:lnTo>
                      <a:pt x="696" y="750"/>
                    </a:lnTo>
                    <a:lnTo>
                      <a:pt x="702" y="750"/>
                    </a:lnTo>
                    <a:lnTo>
                      <a:pt x="726" y="738"/>
                    </a:lnTo>
                    <a:lnTo>
                      <a:pt x="732" y="732"/>
                    </a:lnTo>
                    <a:lnTo>
                      <a:pt x="738" y="738"/>
                    </a:lnTo>
                    <a:lnTo>
                      <a:pt x="756" y="738"/>
                    </a:lnTo>
                    <a:lnTo>
                      <a:pt x="762" y="732"/>
                    </a:lnTo>
                    <a:lnTo>
                      <a:pt x="768" y="720"/>
                    </a:lnTo>
                    <a:lnTo>
                      <a:pt x="774" y="714"/>
                    </a:lnTo>
                    <a:lnTo>
                      <a:pt x="774" y="708"/>
                    </a:lnTo>
                    <a:lnTo>
                      <a:pt x="792" y="696"/>
                    </a:lnTo>
                    <a:lnTo>
                      <a:pt x="792" y="678"/>
                    </a:lnTo>
                    <a:lnTo>
                      <a:pt x="798" y="672"/>
                    </a:lnTo>
                    <a:lnTo>
                      <a:pt x="798" y="666"/>
                    </a:lnTo>
                    <a:lnTo>
                      <a:pt x="804" y="660"/>
                    </a:lnTo>
                    <a:lnTo>
                      <a:pt x="828" y="648"/>
                    </a:lnTo>
                    <a:lnTo>
                      <a:pt x="840" y="636"/>
                    </a:lnTo>
                    <a:lnTo>
                      <a:pt x="846" y="618"/>
                    </a:lnTo>
                    <a:lnTo>
                      <a:pt x="846" y="606"/>
                    </a:lnTo>
                    <a:lnTo>
                      <a:pt x="852" y="588"/>
                    </a:lnTo>
                    <a:lnTo>
                      <a:pt x="852" y="576"/>
                    </a:lnTo>
                    <a:lnTo>
                      <a:pt x="858" y="570"/>
                    </a:lnTo>
                    <a:lnTo>
                      <a:pt x="870" y="564"/>
                    </a:lnTo>
                    <a:lnTo>
                      <a:pt x="876" y="558"/>
                    </a:lnTo>
                    <a:lnTo>
                      <a:pt x="888" y="558"/>
                    </a:lnTo>
                    <a:lnTo>
                      <a:pt x="870" y="534"/>
                    </a:lnTo>
                    <a:lnTo>
                      <a:pt x="894" y="498"/>
                    </a:lnTo>
                    <a:lnTo>
                      <a:pt x="924" y="480"/>
                    </a:lnTo>
                    <a:lnTo>
                      <a:pt x="924" y="474"/>
                    </a:lnTo>
                    <a:lnTo>
                      <a:pt x="912" y="462"/>
                    </a:lnTo>
                    <a:lnTo>
                      <a:pt x="906" y="450"/>
                    </a:lnTo>
                    <a:lnTo>
                      <a:pt x="906" y="414"/>
                    </a:lnTo>
                    <a:lnTo>
                      <a:pt x="912" y="408"/>
                    </a:lnTo>
                    <a:lnTo>
                      <a:pt x="924" y="408"/>
                    </a:lnTo>
                    <a:lnTo>
                      <a:pt x="948" y="396"/>
                    </a:lnTo>
                    <a:lnTo>
                      <a:pt x="954" y="390"/>
                    </a:lnTo>
                    <a:lnTo>
                      <a:pt x="954" y="384"/>
                    </a:lnTo>
                    <a:lnTo>
                      <a:pt x="948" y="378"/>
                    </a:lnTo>
                    <a:lnTo>
                      <a:pt x="936" y="372"/>
                    </a:lnTo>
                    <a:lnTo>
                      <a:pt x="900" y="372"/>
                    </a:lnTo>
                    <a:lnTo>
                      <a:pt x="894" y="336"/>
                    </a:lnTo>
                    <a:lnTo>
                      <a:pt x="876" y="336"/>
                    </a:lnTo>
                    <a:lnTo>
                      <a:pt x="864" y="318"/>
                    </a:lnTo>
                    <a:lnTo>
                      <a:pt x="846" y="318"/>
                    </a:lnTo>
                    <a:lnTo>
                      <a:pt x="846" y="306"/>
                    </a:lnTo>
                    <a:lnTo>
                      <a:pt x="852" y="294"/>
                    </a:lnTo>
                    <a:lnTo>
                      <a:pt x="852" y="288"/>
                    </a:lnTo>
                    <a:lnTo>
                      <a:pt x="846" y="288"/>
                    </a:lnTo>
                    <a:lnTo>
                      <a:pt x="834" y="276"/>
                    </a:lnTo>
                    <a:lnTo>
                      <a:pt x="834" y="270"/>
                    </a:lnTo>
                    <a:lnTo>
                      <a:pt x="840" y="264"/>
                    </a:lnTo>
                    <a:lnTo>
                      <a:pt x="846" y="252"/>
                    </a:lnTo>
                    <a:lnTo>
                      <a:pt x="852" y="246"/>
                    </a:lnTo>
                    <a:lnTo>
                      <a:pt x="822" y="240"/>
                    </a:lnTo>
                    <a:lnTo>
                      <a:pt x="828" y="228"/>
                    </a:lnTo>
                    <a:lnTo>
                      <a:pt x="804" y="210"/>
                    </a:lnTo>
                    <a:lnTo>
                      <a:pt x="804" y="204"/>
                    </a:lnTo>
                    <a:lnTo>
                      <a:pt x="810" y="192"/>
                    </a:lnTo>
                    <a:lnTo>
                      <a:pt x="834" y="180"/>
                    </a:lnTo>
                    <a:lnTo>
                      <a:pt x="876" y="180"/>
                    </a:lnTo>
                    <a:lnTo>
                      <a:pt x="894" y="186"/>
                    </a:lnTo>
                    <a:lnTo>
                      <a:pt x="912" y="186"/>
                    </a:lnTo>
                    <a:lnTo>
                      <a:pt x="918" y="192"/>
                    </a:lnTo>
                    <a:lnTo>
                      <a:pt x="918" y="204"/>
                    </a:lnTo>
                    <a:lnTo>
                      <a:pt x="930" y="204"/>
                    </a:lnTo>
                    <a:lnTo>
                      <a:pt x="942" y="198"/>
                    </a:lnTo>
                    <a:lnTo>
                      <a:pt x="948" y="192"/>
                    </a:lnTo>
                    <a:lnTo>
                      <a:pt x="960" y="186"/>
                    </a:lnTo>
                    <a:lnTo>
                      <a:pt x="966" y="180"/>
                    </a:lnTo>
                    <a:lnTo>
                      <a:pt x="972" y="186"/>
                    </a:lnTo>
                    <a:lnTo>
                      <a:pt x="978" y="180"/>
                    </a:lnTo>
                    <a:lnTo>
                      <a:pt x="1002" y="180"/>
                    </a:lnTo>
                    <a:lnTo>
                      <a:pt x="1002" y="162"/>
                    </a:lnTo>
                    <a:lnTo>
                      <a:pt x="1026" y="156"/>
                    </a:lnTo>
                    <a:lnTo>
                      <a:pt x="1050" y="120"/>
                    </a:lnTo>
                    <a:lnTo>
                      <a:pt x="1008" y="120"/>
                    </a:lnTo>
                    <a:close/>
                  </a:path>
                </a:pathLst>
              </a:custGeom>
              <a:solidFill>
                <a:srgbClr val="800080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04" name="Parcel Islands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B00AA210-0BC6-E03D-7240-B3D98190EB49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6876609" y="3285234"/>
                <a:ext cx="62972" cy="40281"/>
              </a:xfrm>
              <a:custGeom>
                <a:avLst/>
                <a:gdLst>
                  <a:gd name="T0" fmla="*/ 2147483647 w 96"/>
                  <a:gd name="T1" fmla="*/ 2147483647 h 66"/>
                  <a:gd name="T2" fmla="*/ 2147483647 w 96"/>
                  <a:gd name="T3" fmla="*/ 2147483647 h 66"/>
                  <a:gd name="T4" fmla="*/ 0 w 96"/>
                  <a:gd name="T5" fmla="*/ 2147483647 h 66"/>
                  <a:gd name="T6" fmla="*/ 0 w 96"/>
                  <a:gd name="T7" fmla="*/ 2147483647 h 66"/>
                  <a:gd name="T8" fmla="*/ 2147483647 w 96"/>
                  <a:gd name="T9" fmla="*/ 2147483647 h 66"/>
                  <a:gd name="T10" fmla="*/ 2147483647 w 96"/>
                  <a:gd name="T11" fmla="*/ 2147483647 h 66"/>
                  <a:gd name="T12" fmla="*/ 2147483647 w 96"/>
                  <a:gd name="T13" fmla="*/ 2147483647 h 66"/>
                  <a:gd name="T14" fmla="*/ 2147483647 w 96"/>
                  <a:gd name="T15" fmla="*/ 2147483647 h 66"/>
                  <a:gd name="T16" fmla="*/ 2147483647 w 96"/>
                  <a:gd name="T17" fmla="*/ 2147483647 h 66"/>
                  <a:gd name="T18" fmla="*/ 2147483647 w 96"/>
                  <a:gd name="T19" fmla="*/ 0 h 66"/>
                  <a:gd name="T20" fmla="*/ 2147483647 w 96"/>
                  <a:gd name="T21" fmla="*/ 2147483647 h 66"/>
                  <a:gd name="T22" fmla="*/ 2147483647 w 96"/>
                  <a:gd name="T23" fmla="*/ 2147483647 h 66"/>
                  <a:gd name="T24" fmla="*/ 2147483647 w 96"/>
                  <a:gd name="T25" fmla="*/ 2147483647 h 66"/>
                  <a:gd name="T26" fmla="*/ 2147483647 w 96"/>
                  <a:gd name="T27" fmla="*/ 2147483647 h 66"/>
                  <a:gd name="T28" fmla="*/ 2147483647 w 96"/>
                  <a:gd name="T29" fmla="*/ 0 h 66"/>
                  <a:gd name="T30" fmla="*/ 2147483647 w 96"/>
                  <a:gd name="T31" fmla="*/ 0 h 66"/>
                  <a:gd name="T32" fmla="*/ 2147483647 w 96"/>
                  <a:gd name="T33" fmla="*/ 2147483647 h 66"/>
                  <a:gd name="T34" fmla="*/ 2147483647 w 96"/>
                  <a:gd name="T35" fmla="*/ 2147483647 h 66"/>
                  <a:gd name="T36" fmla="*/ 2147483647 w 96"/>
                  <a:gd name="T37" fmla="*/ 2147483647 h 66"/>
                  <a:gd name="T38" fmla="*/ 2147483647 w 96"/>
                  <a:gd name="T39" fmla="*/ 2147483647 h 66"/>
                  <a:gd name="T40" fmla="*/ 2147483647 w 96"/>
                  <a:gd name="T41" fmla="*/ 2147483647 h 66"/>
                  <a:gd name="T42" fmla="*/ 2147483647 w 96"/>
                  <a:gd name="T43" fmla="*/ 2147483647 h 66"/>
                  <a:gd name="T44" fmla="*/ 2147483647 w 96"/>
                  <a:gd name="T45" fmla="*/ 2147483647 h 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96"/>
                  <a:gd name="T70" fmla="*/ 0 h 66"/>
                  <a:gd name="T71" fmla="*/ 96 w 96"/>
                  <a:gd name="T72" fmla="*/ 66 h 6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96" h="66">
                    <a:moveTo>
                      <a:pt x="12" y="42"/>
                    </a:moveTo>
                    <a:lnTo>
                      <a:pt x="6" y="42"/>
                    </a:lnTo>
                    <a:lnTo>
                      <a:pt x="0" y="48"/>
                    </a:lnTo>
                    <a:lnTo>
                      <a:pt x="0" y="60"/>
                    </a:lnTo>
                    <a:lnTo>
                      <a:pt x="6" y="66"/>
                    </a:lnTo>
                    <a:lnTo>
                      <a:pt x="12" y="66"/>
                    </a:lnTo>
                    <a:lnTo>
                      <a:pt x="24" y="54"/>
                    </a:lnTo>
                    <a:lnTo>
                      <a:pt x="24" y="42"/>
                    </a:lnTo>
                    <a:lnTo>
                      <a:pt x="12" y="42"/>
                    </a:lnTo>
                    <a:close/>
                    <a:moveTo>
                      <a:pt x="42" y="0"/>
                    </a:moveTo>
                    <a:lnTo>
                      <a:pt x="42" y="18"/>
                    </a:lnTo>
                    <a:lnTo>
                      <a:pt x="54" y="30"/>
                    </a:lnTo>
                    <a:lnTo>
                      <a:pt x="60" y="30"/>
                    </a:lnTo>
                    <a:lnTo>
                      <a:pt x="72" y="24"/>
                    </a:lnTo>
                    <a:lnTo>
                      <a:pt x="48" y="0"/>
                    </a:lnTo>
                    <a:lnTo>
                      <a:pt x="42" y="0"/>
                    </a:lnTo>
                    <a:close/>
                    <a:moveTo>
                      <a:pt x="96" y="36"/>
                    </a:moveTo>
                    <a:lnTo>
                      <a:pt x="78" y="36"/>
                    </a:lnTo>
                    <a:lnTo>
                      <a:pt x="72" y="42"/>
                    </a:lnTo>
                    <a:lnTo>
                      <a:pt x="72" y="54"/>
                    </a:lnTo>
                    <a:lnTo>
                      <a:pt x="84" y="60"/>
                    </a:lnTo>
                    <a:lnTo>
                      <a:pt x="96" y="48"/>
                    </a:lnTo>
                    <a:lnTo>
                      <a:pt x="96" y="36"/>
                    </a:lnTo>
                    <a:close/>
                  </a:path>
                </a:pathLst>
              </a:custGeom>
              <a:solidFill>
                <a:srgbClr val="ADECF9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06" name="Niger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6AF0A5BE-C317-93EB-E91D-B5101C4E870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752296" y="3461465"/>
                <a:ext cx="561497" cy="495962"/>
              </a:xfrm>
              <a:custGeom>
                <a:avLst/>
                <a:gdLst>
                  <a:gd name="T0" fmla="*/ 2147483647 w 840"/>
                  <a:gd name="T1" fmla="*/ 2147483647 h 768"/>
                  <a:gd name="T2" fmla="*/ 2147483647 w 840"/>
                  <a:gd name="T3" fmla="*/ 2147483647 h 768"/>
                  <a:gd name="T4" fmla="*/ 2147483647 w 840"/>
                  <a:gd name="T5" fmla="*/ 2147483647 h 768"/>
                  <a:gd name="T6" fmla="*/ 2147483647 w 840"/>
                  <a:gd name="T7" fmla="*/ 2147483647 h 768"/>
                  <a:gd name="T8" fmla="*/ 2147483647 w 840"/>
                  <a:gd name="T9" fmla="*/ 2147483647 h 768"/>
                  <a:gd name="T10" fmla="*/ 2147483647 w 840"/>
                  <a:gd name="T11" fmla="*/ 2147483647 h 768"/>
                  <a:gd name="T12" fmla="*/ 2147483647 w 840"/>
                  <a:gd name="T13" fmla="*/ 2147483647 h 768"/>
                  <a:gd name="T14" fmla="*/ 2147483647 w 840"/>
                  <a:gd name="T15" fmla="*/ 2147483647 h 768"/>
                  <a:gd name="T16" fmla="*/ 2147483647 w 840"/>
                  <a:gd name="T17" fmla="*/ 2147483647 h 768"/>
                  <a:gd name="T18" fmla="*/ 2147483647 w 840"/>
                  <a:gd name="T19" fmla="*/ 2147483647 h 768"/>
                  <a:gd name="T20" fmla="*/ 2147483647 w 840"/>
                  <a:gd name="T21" fmla="*/ 2147483647 h 768"/>
                  <a:gd name="T22" fmla="*/ 2147483647 w 840"/>
                  <a:gd name="T23" fmla="*/ 2147483647 h 768"/>
                  <a:gd name="T24" fmla="*/ 2147483647 w 840"/>
                  <a:gd name="T25" fmla="*/ 2147483647 h 768"/>
                  <a:gd name="T26" fmla="*/ 2147483647 w 840"/>
                  <a:gd name="T27" fmla="*/ 2147483647 h 768"/>
                  <a:gd name="T28" fmla="*/ 2147483647 w 840"/>
                  <a:gd name="T29" fmla="*/ 2147483647 h 768"/>
                  <a:gd name="T30" fmla="*/ 2147483647 w 840"/>
                  <a:gd name="T31" fmla="*/ 2147483647 h 768"/>
                  <a:gd name="T32" fmla="*/ 2147483647 w 840"/>
                  <a:gd name="T33" fmla="*/ 2147483647 h 768"/>
                  <a:gd name="T34" fmla="*/ 2147483647 w 840"/>
                  <a:gd name="T35" fmla="*/ 2147483647 h 768"/>
                  <a:gd name="T36" fmla="*/ 2147483647 w 840"/>
                  <a:gd name="T37" fmla="*/ 2147483647 h 768"/>
                  <a:gd name="T38" fmla="*/ 2147483647 w 840"/>
                  <a:gd name="T39" fmla="*/ 2147483647 h 768"/>
                  <a:gd name="T40" fmla="*/ 2147483647 w 840"/>
                  <a:gd name="T41" fmla="*/ 2147483647 h 768"/>
                  <a:gd name="T42" fmla="*/ 2147483647 w 840"/>
                  <a:gd name="T43" fmla="*/ 2147483647 h 768"/>
                  <a:gd name="T44" fmla="*/ 2147483647 w 840"/>
                  <a:gd name="T45" fmla="*/ 2147483647 h 768"/>
                  <a:gd name="T46" fmla="*/ 2147483647 w 840"/>
                  <a:gd name="T47" fmla="*/ 2147483647 h 768"/>
                  <a:gd name="T48" fmla="*/ 2147483647 w 840"/>
                  <a:gd name="T49" fmla="*/ 2147483647 h 768"/>
                  <a:gd name="T50" fmla="*/ 2147483647 w 840"/>
                  <a:gd name="T51" fmla="*/ 2147483647 h 768"/>
                  <a:gd name="T52" fmla="*/ 2147483647 w 840"/>
                  <a:gd name="T53" fmla="*/ 2147483647 h 768"/>
                  <a:gd name="T54" fmla="*/ 2147483647 w 840"/>
                  <a:gd name="T55" fmla="*/ 2147483647 h 768"/>
                  <a:gd name="T56" fmla="*/ 2147483647 w 840"/>
                  <a:gd name="T57" fmla="*/ 2147483647 h 768"/>
                  <a:gd name="T58" fmla="*/ 2147483647 w 840"/>
                  <a:gd name="T59" fmla="*/ 2147483647 h 768"/>
                  <a:gd name="T60" fmla="*/ 2147483647 w 840"/>
                  <a:gd name="T61" fmla="*/ 2147483647 h 768"/>
                  <a:gd name="T62" fmla="*/ 2147483647 w 840"/>
                  <a:gd name="T63" fmla="*/ 2147483647 h 768"/>
                  <a:gd name="T64" fmla="*/ 2147483647 w 840"/>
                  <a:gd name="T65" fmla="*/ 2147483647 h 768"/>
                  <a:gd name="T66" fmla="*/ 2147483647 w 840"/>
                  <a:gd name="T67" fmla="*/ 2147483647 h 768"/>
                  <a:gd name="T68" fmla="*/ 2147483647 w 840"/>
                  <a:gd name="T69" fmla="*/ 2147483647 h 768"/>
                  <a:gd name="T70" fmla="*/ 2147483647 w 840"/>
                  <a:gd name="T71" fmla="*/ 2147483647 h 768"/>
                  <a:gd name="T72" fmla="*/ 2147483647 w 840"/>
                  <a:gd name="T73" fmla="*/ 2147483647 h 768"/>
                  <a:gd name="T74" fmla="*/ 2147483647 w 840"/>
                  <a:gd name="T75" fmla="*/ 2147483647 h 768"/>
                  <a:gd name="T76" fmla="*/ 2147483647 w 840"/>
                  <a:gd name="T77" fmla="*/ 2147483647 h 768"/>
                  <a:gd name="T78" fmla="*/ 2147483647 w 840"/>
                  <a:gd name="T79" fmla="*/ 2147483647 h 768"/>
                  <a:gd name="T80" fmla="*/ 2147483647 w 840"/>
                  <a:gd name="T81" fmla="*/ 2147483647 h 768"/>
                  <a:gd name="T82" fmla="*/ 2147483647 w 840"/>
                  <a:gd name="T83" fmla="*/ 2147483647 h 768"/>
                  <a:gd name="T84" fmla="*/ 2147483647 w 840"/>
                  <a:gd name="T85" fmla="*/ 2147483647 h 768"/>
                  <a:gd name="T86" fmla="*/ 2147483647 w 840"/>
                  <a:gd name="T87" fmla="*/ 2147483647 h 768"/>
                  <a:gd name="T88" fmla="*/ 2147483647 w 840"/>
                  <a:gd name="T89" fmla="*/ 2147483647 h 768"/>
                  <a:gd name="T90" fmla="*/ 2147483647 w 840"/>
                  <a:gd name="T91" fmla="*/ 2147483647 h 768"/>
                  <a:gd name="T92" fmla="*/ 2147483647 w 840"/>
                  <a:gd name="T93" fmla="*/ 2147483647 h 768"/>
                  <a:gd name="T94" fmla="*/ 2147483647 w 840"/>
                  <a:gd name="T95" fmla="*/ 2147483647 h 768"/>
                  <a:gd name="T96" fmla="*/ 2147483647 w 840"/>
                  <a:gd name="T97" fmla="*/ 2147483647 h 768"/>
                  <a:gd name="T98" fmla="*/ 2147483647 w 840"/>
                  <a:gd name="T99" fmla="*/ 2147483647 h 768"/>
                  <a:gd name="T100" fmla="*/ 2147483647 w 840"/>
                  <a:gd name="T101" fmla="*/ 2147483647 h 768"/>
                  <a:gd name="T102" fmla="*/ 2147483647 w 840"/>
                  <a:gd name="T103" fmla="*/ 2147483647 h 768"/>
                  <a:gd name="T104" fmla="*/ 2147483647 w 840"/>
                  <a:gd name="T105" fmla="*/ 2147483647 h 768"/>
                  <a:gd name="T106" fmla="*/ 2147483647 w 840"/>
                  <a:gd name="T107" fmla="*/ 2147483647 h 768"/>
                  <a:gd name="T108" fmla="*/ 2147483647 w 840"/>
                  <a:gd name="T109" fmla="*/ 2147483647 h 768"/>
                  <a:gd name="T110" fmla="*/ 2147483647 w 840"/>
                  <a:gd name="T111" fmla="*/ 2147483647 h 768"/>
                  <a:gd name="T112" fmla="*/ 2147483647 w 840"/>
                  <a:gd name="T113" fmla="*/ 2147483647 h 768"/>
                  <a:gd name="T114" fmla="*/ 2147483647 w 840"/>
                  <a:gd name="T115" fmla="*/ 2147483647 h 768"/>
                  <a:gd name="T116" fmla="*/ 2147483647 w 840"/>
                  <a:gd name="T117" fmla="*/ 2147483647 h 768"/>
                  <a:gd name="T118" fmla="*/ 2147483647 w 840"/>
                  <a:gd name="T119" fmla="*/ 2147483647 h 76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840"/>
                  <a:gd name="T181" fmla="*/ 0 h 768"/>
                  <a:gd name="T182" fmla="*/ 840 w 840"/>
                  <a:gd name="T183" fmla="*/ 768 h 76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840" h="768">
                    <a:moveTo>
                      <a:pt x="420" y="738"/>
                    </a:moveTo>
                    <a:lnTo>
                      <a:pt x="420" y="732"/>
                    </a:lnTo>
                    <a:lnTo>
                      <a:pt x="426" y="726"/>
                    </a:lnTo>
                    <a:lnTo>
                      <a:pt x="426" y="714"/>
                    </a:lnTo>
                    <a:lnTo>
                      <a:pt x="432" y="702"/>
                    </a:lnTo>
                    <a:lnTo>
                      <a:pt x="432" y="648"/>
                    </a:lnTo>
                    <a:lnTo>
                      <a:pt x="498" y="594"/>
                    </a:lnTo>
                    <a:lnTo>
                      <a:pt x="498" y="588"/>
                    </a:lnTo>
                    <a:lnTo>
                      <a:pt x="504" y="582"/>
                    </a:lnTo>
                    <a:lnTo>
                      <a:pt x="516" y="558"/>
                    </a:lnTo>
                    <a:lnTo>
                      <a:pt x="522" y="552"/>
                    </a:lnTo>
                    <a:lnTo>
                      <a:pt x="528" y="552"/>
                    </a:lnTo>
                    <a:lnTo>
                      <a:pt x="534" y="558"/>
                    </a:lnTo>
                    <a:lnTo>
                      <a:pt x="546" y="564"/>
                    </a:lnTo>
                    <a:lnTo>
                      <a:pt x="552" y="564"/>
                    </a:lnTo>
                    <a:lnTo>
                      <a:pt x="558" y="558"/>
                    </a:lnTo>
                    <a:lnTo>
                      <a:pt x="558" y="546"/>
                    </a:lnTo>
                    <a:lnTo>
                      <a:pt x="552" y="540"/>
                    </a:lnTo>
                    <a:lnTo>
                      <a:pt x="564" y="540"/>
                    </a:lnTo>
                    <a:lnTo>
                      <a:pt x="570" y="552"/>
                    </a:lnTo>
                    <a:lnTo>
                      <a:pt x="582" y="564"/>
                    </a:lnTo>
                    <a:lnTo>
                      <a:pt x="588" y="576"/>
                    </a:lnTo>
                    <a:lnTo>
                      <a:pt x="588" y="582"/>
                    </a:lnTo>
                    <a:lnTo>
                      <a:pt x="594" y="594"/>
                    </a:lnTo>
                    <a:lnTo>
                      <a:pt x="600" y="600"/>
                    </a:lnTo>
                    <a:lnTo>
                      <a:pt x="606" y="600"/>
                    </a:lnTo>
                    <a:lnTo>
                      <a:pt x="624" y="582"/>
                    </a:lnTo>
                    <a:lnTo>
                      <a:pt x="624" y="570"/>
                    </a:lnTo>
                    <a:lnTo>
                      <a:pt x="630" y="558"/>
                    </a:lnTo>
                    <a:lnTo>
                      <a:pt x="642" y="552"/>
                    </a:lnTo>
                    <a:lnTo>
                      <a:pt x="648" y="546"/>
                    </a:lnTo>
                    <a:lnTo>
                      <a:pt x="648" y="516"/>
                    </a:lnTo>
                    <a:lnTo>
                      <a:pt x="672" y="486"/>
                    </a:lnTo>
                    <a:lnTo>
                      <a:pt x="684" y="438"/>
                    </a:lnTo>
                    <a:lnTo>
                      <a:pt x="696" y="432"/>
                    </a:lnTo>
                    <a:lnTo>
                      <a:pt x="702" y="426"/>
                    </a:lnTo>
                    <a:lnTo>
                      <a:pt x="714" y="420"/>
                    </a:lnTo>
                    <a:lnTo>
                      <a:pt x="720" y="414"/>
                    </a:lnTo>
                    <a:lnTo>
                      <a:pt x="720" y="402"/>
                    </a:lnTo>
                    <a:lnTo>
                      <a:pt x="726" y="384"/>
                    </a:lnTo>
                    <a:lnTo>
                      <a:pt x="726" y="354"/>
                    </a:lnTo>
                    <a:lnTo>
                      <a:pt x="744" y="354"/>
                    </a:lnTo>
                    <a:lnTo>
                      <a:pt x="750" y="348"/>
                    </a:lnTo>
                    <a:lnTo>
                      <a:pt x="756" y="330"/>
                    </a:lnTo>
                    <a:lnTo>
                      <a:pt x="756" y="300"/>
                    </a:lnTo>
                    <a:lnTo>
                      <a:pt x="762" y="294"/>
                    </a:lnTo>
                    <a:lnTo>
                      <a:pt x="768" y="264"/>
                    </a:lnTo>
                    <a:lnTo>
                      <a:pt x="774" y="252"/>
                    </a:lnTo>
                    <a:lnTo>
                      <a:pt x="786" y="240"/>
                    </a:lnTo>
                    <a:lnTo>
                      <a:pt x="786" y="234"/>
                    </a:lnTo>
                    <a:lnTo>
                      <a:pt x="792" y="228"/>
                    </a:lnTo>
                    <a:lnTo>
                      <a:pt x="792" y="222"/>
                    </a:lnTo>
                    <a:lnTo>
                      <a:pt x="798" y="216"/>
                    </a:lnTo>
                    <a:lnTo>
                      <a:pt x="798" y="210"/>
                    </a:lnTo>
                    <a:lnTo>
                      <a:pt x="810" y="210"/>
                    </a:lnTo>
                    <a:lnTo>
                      <a:pt x="822" y="204"/>
                    </a:lnTo>
                    <a:lnTo>
                      <a:pt x="840" y="186"/>
                    </a:lnTo>
                    <a:lnTo>
                      <a:pt x="840" y="174"/>
                    </a:lnTo>
                    <a:lnTo>
                      <a:pt x="834" y="168"/>
                    </a:lnTo>
                    <a:lnTo>
                      <a:pt x="834" y="162"/>
                    </a:lnTo>
                    <a:lnTo>
                      <a:pt x="840" y="156"/>
                    </a:lnTo>
                    <a:lnTo>
                      <a:pt x="840" y="126"/>
                    </a:lnTo>
                    <a:lnTo>
                      <a:pt x="810" y="126"/>
                    </a:lnTo>
                    <a:lnTo>
                      <a:pt x="810" y="120"/>
                    </a:lnTo>
                    <a:lnTo>
                      <a:pt x="804" y="108"/>
                    </a:lnTo>
                    <a:lnTo>
                      <a:pt x="804" y="60"/>
                    </a:lnTo>
                    <a:lnTo>
                      <a:pt x="774" y="12"/>
                    </a:lnTo>
                    <a:lnTo>
                      <a:pt x="756" y="12"/>
                    </a:lnTo>
                    <a:lnTo>
                      <a:pt x="750" y="18"/>
                    </a:lnTo>
                    <a:lnTo>
                      <a:pt x="750" y="24"/>
                    </a:lnTo>
                    <a:lnTo>
                      <a:pt x="744" y="30"/>
                    </a:lnTo>
                    <a:lnTo>
                      <a:pt x="744" y="36"/>
                    </a:lnTo>
                    <a:lnTo>
                      <a:pt x="720" y="36"/>
                    </a:lnTo>
                    <a:lnTo>
                      <a:pt x="714" y="42"/>
                    </a:lnTo>
                    <a:lnTo>
                      <a:pt x="702" y="48"/>
                    </a:lnTo>
                    <a:lnTo>
                      <a:pt x="696" y="54"/>
                    </a:lnTo>
                    <a:lnTo>
                      <a:pt x="684" y="60"/>
                    </a:lnTo>
                    <a:lnTo>
                      <a:pt x="654" y="60"/>
                    </a:lnTo>
                    <a:lnTo>
                      <a:pt x="648" y="54"/>
                    </a:lnTo>
                    <a:lnTo>
                      <a:pt x="636" y="48"/>
                    </a:lnTo>
                    <a:lnTo>
                      <a:pt x="600" y="36"/>
                    </a:lnTo>
                    <a:lnTo>
                      <a:pt x="546" y="36"/>
                    </a:lnTo>
                    <a:lnTo>
                      <a:pt x="528" y="42"/>
                    </a:lnTo>
                    <a:lnTo>
                      <a:pt x="516" y="54"/>
                    </a:lnTo>
                    <a:lnTo>
                      <a:pt x="504" y="60"/>
                    </a:lnTo>
                    <a:lnTo>
                      <a:pt x="492" y="84"/>
                    </a:lnTo>
                    <a:lnTo>
                      <a:pt x="486" y="90"/>
                    </a:lnTo>
                    <a:lnTo>
                      <a:pt x="480" y="90"/>
                    </a:lnTo>
                    <a:lnTo>
                      <a:pt x="468" y="84"/>
                    </a:lnTo>
                    <a:lnTo>
                      <a:pt x="438" y="84"/>
                    </a:lnTo>
                    <a:lnTo>
                      <a:pt x="414" y="72"/>
                    </a:lnTo>
                    <a:lnTo>
                      <a:pt x="402" y="60"/>
                    </a:lnTo>
                    <a:lnTo>
                      <a:pt x="390" y="54"/>
                    </a:lnTo>
                    <a:lnTo>
                      <a:pt x="384" y="48"/>
                    </a:lnTo>
                    <a:lnTo>
                      <a:pt x="372" y="42"/>
                    </a:lnTo>
                    <a:lnTo>
                      <a:pt x="360" y="42"/>
                    </a:lnTo>
                    <a:lnTo>
                      <a:pt x="336" y="54"/>
                    </a:lnTo>
                    <a:lnTo>
                      <a:pt x="324" y="66"/>
                    </a:lnTo>
                    <a:lnTo>
                      <a:pt x="312" y="72"/>
                    </a:lnTo>
                    <a:lnTo>
                      <a:pt x="306" y="72"/>
                    </a:lnTo>
                    <a:lnTo>
                      <a:pt x="294" y="66"/>
                    </a:lnTo>
                    <a:lnTo>
                      <a:pt x="288" y="60"/>
                    </a:lnTo>
                    <a:lnTo>
                      <a:pt x="288" y="54"/>
                    </a:lnTo>
                    <a:lnTo>
                      <a:pt x="282" y="48"/>
                    </a:lnTo>
                    <a:lnTo>
                      <a:pt x="282" y="42"/>
                    </a:lnTo>
                    <a:lnTo>
                      <a:pt x="258" y="18"/>
                    </a:lnTo>
                    <a:lnTo>
                      <a:pt x="222" y="18"/>
                    </a:lnTo>
                    <a:lnTo>
                      <a:pt x="222" y="12"/>
                    </a:lnTo>
                    <a:lnTo>
                      <a:pt x="210" y="0"/>
                    </a:lnTo>
                    <a:lnTo>
                      <a:pt x="198" y="0"/>
                    </a:lnTo>
                    <a:lnTo>
                      <a:pt x="186" y="6"/>
                    </a:lnTo>
                    <a:lnTo>
                      <a:pt x="180" y="6"/>
                    </a:lnTo>
                    <a:lnTo>
                      <a:pt x="180" y="12"/>
                    </a:lnTo>
                    <a:lnTo>
                      <a:pt x="126" y="12"/>
                    </a:lnTo>
                    <a:lnTo>
                      <a:pt x="102" y="36"/>
                    </a:lnTo>
                    <a:lnTo>
                      <a:pt x="102" y="60"/>
                    </a:lnTo>
                    <a:lnTo>
                      <a:pt x="96" y="78"/>
                    </a:lnTo>
                    <a:lnTo>
                      <a:pt x="90" y="90"/>
                    </a:lnTo>
                    <a:lnTo>
                      <a:pt x="84" y="96"/>
                    </a:lnTo>
                    <a:lnTo>
                      <a:pt x="78" y="108"/>
                    </a:lnTo>
                    <a:lnTo>
                      <a:pt x="72" y="114"/>
                    </a:lnTo>
                    <a:lnTo>
                      <a:pt x="66" y="114"/>
                    </a:lnTo>
                    <a:lnTo>
                      <a:pt x="66" y="168"/>
                    </a:lnTo>
                    <a:lnTo>
                      <a:pt x="60" y="180"/>
                    </a:lnTo>
                    <a:lnTo>
                      <a:pt x="60" y="186"/>
                    </a:lnTo>
                    <a:lnTo>
                      <a:pt x="54" y="192"/>
                    </a:lnTo>
                    <a:lnTo>
                      <a:pt x="66" y="216"/>
                    </a:lnTo>
                    <a:lnTo>
                      <a:pt x="72" y="222"/>
                    </a:lnTo>
                    <a:lnTo>
                      <a:pt x="78" y="234"/>
                    </a:lnTo>
                    <a:lnTo>
                      <a:pt x="78" y="246"/>
                    </a:lnTo>
                    <a:lnTo>
                      <a:pt x="84" y="252"/>
                    </a:lnTo>
                    <a:lnTo>
                      <a:pt x="84" y="264"/>
                    </a:lnTo>
                    <a:lnTo>
                      <a:pt x="78" y="270"/>
                    </a:lnTo>
                    <a:lnTo>
                      <a:pt x="72" y="270"/>
                    </a:lnTo>
                    <a:lnTo>
                      <a:pt x="60" y="276"/>
                    </a:lnTo>
                    <a:lnTo>
                      <a:pt x="60" y="318"/>
                    </a:lnTo>
                    <a:lnTo>
                      <a:pt x="48" y="324"/>
                    </a:lnTo>
                    <a:lnTo>
                      <a:pt x="42" y="336"/>
                    </a:lnTo>
                    <a:lnTo>
                      <a:pt x="36" y="342"/>
                    </a:lnTo>
                    <a:lnTo>
                      <a:pt x="36" y="372"/>
                    </a:lnTo>
                    <a:lnTo>
                      <a:pt x="24" y="396"/>
                    </a:lnTo>
                    <a:lnTo>
                      <a:pt x="6" y="396"/>
                    </a:lnTo>
                    <a:lnTo>
                      <a:pt x="0" y="426"/>
                    </a:lnTo>
                    <a:lnTo>
                      <a:pt x="6" y="462"/>
                    </a:lnTo>
                    <a:lnTo>
                      <a:pt x="0" y="492"/>
                    </a:lnTo>
                    <a:lnTo>
                      <a:pt x="0" y="606"/>
                    </a:lnTo>
                    <a:lnTo>
                      <a:pt x="6" y="612"/>
                    </a:lnTo>
                    <a:lnTo>
                      <a:pt x="30" y="612"/>
                    </a:lnTo>
                    <a:lnTo>
                      <a:pt x="54" y="600"/>
                    </a:lnTo>
                    <a:lnTo>
                      <a:pt x="60" y="594"/>
                    </a:lnTo>
                    <a:lnTo>
                      <a:pt x="66" y="600"/>
                    </a:lnTo>
                    <a:lnTo>
                      <a:pt x="108" y="600"/>
                    </a:lnTo>
                    <a:lnTo>
                      <a:pt x="126" y="606"/>
                    </a:lnTo>
                    <a:lnTo>
                      <a:pt x="138" y="618"/>
                    </a:lnTo>
                    <a:lnTo>
                      <a:pt x="150" y="636"/>
                    </a:lnTo>
                    <a:lnTo>
                      <a:pt x="156" y="648"/>
                    </a:lnTo>
                    <a:lnTo>
                      <a:pt x="168" y="660"/>
                    </a:lnTo>
                    <a:lnTo>
                      <a:pt x="186" y="660"/>
                    </a:lnTo>
                    <a:lnTo>
                      <a:pt x="180" y="666"/>
                    </a:lnTo>
                    <a:lnTo>
                      <a:pt x="180" y="678"/>
                    </a:lnTo>
                    <a:lnTo>
                      <a:pt x="174" y="684"/>
                    </a:lnTo>
                    <a:lnTo>
                      <a:pt x="186" y="684"/>
                    </a:lnTo>
                    <a:lnTo>
                      <a:pt x="198" y="678"/>
                    </a:lnTo>
                    <a:lnTo>
                      <a:pt x="198" y="684"/>
                    </a:lnTo>
                    <a:lnTo>
                      <a:pt x="192" y="690"/>
                    </a:lnTo>
                    <a:lnTo>
                      <a:pt x="186" y="702"/>
                    </a:lnTo>
                    <a:lnTo>
                      <a:pt x="186" y="714"/>
                    </a:lnTo>
                    <a:lnTo>
                      <a:pt x="204" y="750"/>
                    </a:lnTo>
                    <a:lnTo>
                      <a:pt x="216" y="762"/>
                    </a:lnTo>
                    <a:lnTo>
                      <a:pt x="234" y="768"/>
                    </a:lnTo>
                    <a:lnTo>
                      <a:pt x="270" y="768"/>
                    </a:lnTo>
                    <a:lnTo>
                      <a:pt x="276" y="762"/>
                    </a:lnTo>
                    <a:lnTo>
                      <a:pt x="282" y="762"/>
                    </a:lnTo>
                    <a:lnTo>
                      <a:pt x="288" y="738"/>
                    </a:lnTo>
                    <a:lnTo>
                      <a:pt x="312" y="750"/>
                    </a:lnTo>
                    <a:lnTo>
                      <a:pt x="336" y="744"/>
                    </a:lnTo>
                    <a:lnTo>
                      <a:pt x="354" y="756"/>
                    </a:lnTo>
                    <a:lnTo>
                      <a:pt x="396" y="756"/>
                    </a:lnTo>
                    <a:lnTo>
                      <a:pt x="396" y="732"/>
                    </a:lnTo>
                    <a:lnTo>
                      <a:pt x="420" y="732"/>
                    </a:lnTo>
                    <a:lnTo>
                      <a:pt x="420" y="73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07" name="Niger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C66C1D50-5B8B-4336-9953-34F60B9190F9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634226" y="2962987"/>
                <a:ext cx="745162" cy="606735"/>
              </a:xfrm>
              <a:custGeom>
                <a:avLst/>
                <a:gdLst>
                  <a:gd name="T0" fmla="*/ 2147483647 w 1110"/>
                  <a:gd name="T1" fmla="*/ 2147483647 h 942"/>
                  <a:gd name="T2" fmla="*/ 2147483647 w 1110"/>
                  <a:gd name="T3" fmla="*/ 2147483647 h 942"/>
                  <a:gd name="T4" fmla="*/ 2147483647 w 1110"/>
                  <a:gd name="T5" fmla="*/ 2147483647 h 942"/>
                  <a:gd name="T6" fmla="*/ 2147483647 w 1110"/>
                  <a:gd name="T7" fmla="*/ 2147483647 h 942"/>
                  <a:gd name="T8" fmla="*/ 2147483647 w 1110"/>
                  <a:gd name="T9" fmla="*/ 2147483647 h 942"/>
                  <a:gd name="T10" fmla="*/ 2147483647 w 1110"/>
                  <a:gd name="T11" fmla="*/ 2147483647 h 942"/>
                  <a:gd name="T12" fmla="*/ 2147483647 w 1110"/>
                  <a:gd name="T13" fmla="*/ 2147483647 h 942"/>
                  <a:gd name="T14" fmla="*/ 2147483647 w 1110"/>
                  <a:gd name="T15" fmla="*/ 2147483647 h 942"/>
                  <a:gd name="T16" fmla="*/ 2147483647 w 1110"/>
                  <a:gd name="T17" fmla="*/ 2147483647 h 942"/>
                  <a:gd name="T18" fmla="*/ 2147483647 w 1110"/>
                  <a:gd name="T19" fmla="*/ 2147483647 h 942"/>
                  <a:gd name="T20" fmla="*/ 2147483647 w 1110"/>
                  <a:gd name="T21" fmla="*/ 2147483647 h 942"/>
                  <a:gd name="T22" fmla="*/ 2147483647 w 1110"/>
                  <a:gd name="T23" fmla="*/ 2147483647 h 942"/>
                  <a:gd name="T24" fmla="*/ 2147483647 w 1110"/>
                  <a:gd name="T25" fmla="*/ 2147483647 h 942"/>
                  <a:gd name="T26" fmla="*/ 2147483647 w 1110"/>
                  <a:gd name="T27" fmla="*/ 2147483647 h 942"/>
                  <a:gd name="T28" fmla="*/ 2147483647 w 1110"/>
                  <a:gd name="T29" fmla="*/ 2147483647 h 942"/>
                  <a:gd name="T30" fmla="*/ 2147483647 w 1110"/>
                  <a:gd name="T31" fmla="*/ 2147483647 h 942"/>
                  <a:gd name="T32" fmla="*/ 2147483647 w 1110"/>
                  <a:gd name="T33" fmla="*/ 2147483647 h 942"/>
                  <a:gd name="T34" fmla="*/ 2147483647 w 1110"/>
                  <a:gd name="T35" fmla="*/ 2147483647 h 942"/>
                  <a:gd name="T36" fmla="*/ 2147483647 w 1110"/>
                  <a:gd name="T37" fmla="*/ 2147483647 h 942"/>
                  <a:gd name="T38" fmla="*/ 2147483647 w 1110"/>
                  <a:gd name="T39" fmla="*/ 2147483647 h 942"/>
                  <a:gd name="T40" fmla="*/ 2147483647 w 1110"/>
                  <a:gd name="T41" fmla="*/ 2147483647 h 942"/>
                  <a:gd name="T42" fmla="*/ 2147483647 w 1110"/>
                  <a:gd name="T43" fmla="*/ 2147483647 h 942"/>
                  <a:gd name="T44" fmla="*/ 2147483647 w 1110"/>
                  <a:gd name="T45" fmla="*/ 2147483647 h 942"/>
                  <a:gd name="T46" fmla="*/ 2147483647 w 1110"/>
                  <a:gd name="T47" fmla="*/ 2147483647 h 942"/>
                  <a:gd name="T48" fmla="*/ 2147483647 w 1110"/>
                  <a:gd name="T49" fmla="*/ 2147483647 h 942"/>
                  <a:gd name="T50" fmla="*/ 2147483647 w 1110"/>
                  <a:gd name="T51" fmla="*/ 2147483647 h 942"/>
                  <a:gd name="T52" fmla="*/ 2147483647 w 1110"/>
                  <a:gd name="T53" fmla="*/ 2147483647 h 942"/>
                  <a:gd name="T54" fmla="*/ 2147483647 w 1110"/>
                  <a:gd name="T55" fmla="*/ 2147483647 h 942"/>
                  <a:gd name="T56" fmla="*/ 2147483647 w 1110"/>
                  <a:gd name="T57" fmla="*/ 2147483647 h 942"/>
                  <a:gd name="T58" fmla="*/ 2147483647 w 1110"/>
                  <a:gd name="T59" fmla="*/ 2147483647 h 942"/>
                  <a:gd name="T60" fmla="*/ 2147483647 w 1110"/>
                  <a:gd name="T61" fmla="*/ 2147483647 h 942"/>
                  <a:gd name="T62" fmla="*/ 2147483647 w 1110"/>
                  <a:gd name="T63" fmla="*/ 2147483647 h 942"/>
                  <a:gd name="T64" fmla="*/ 2147483647 w 1110"/>
                  <a:gd name="T65" fmla="*/ 2147483647 h 942"/>
                  <a:gd name="T66" fmla="*/ 2147483647 w 1110"/>
                  <a:gd name="T67" fmla="*/ 2147483647 h 942"/>
                  <a:gd name="T68" fmla="*/ 2147483647 w 1110"/>
                  <a:gd name="T69" fmla="*/ 2147483647 h 942"/>
                  <a:gd name="T70" fmla="*/ 2147483647 w 1110"/>
                  <a:gd name="T71" fmla="*/ 2147483647 h 942"/>
                  <a:gd name="T72" fmla="*/ 2147483647 w 1110"/>
                  <a:gd name="T73" fmla="*/ 2147483647 h 942"/>
                  <a:gd name="T74" fmla="*/ 2147483647 w 1110"/>
                  <a:gd name="T75" fmla="*/ 2147483647 h 942"/>
                  <a:gd name="T76" fmla="*/ 2147483647 w 1110"/>
                  <a:gd name="T77" fmla="*/ 2147483647 h 942"/>
                  <a:gd name="T78" fmla="*/ 2147483647 w 1110"/>
                  <a:gd name="T79" fmla="*/ 2147483647 h 942"/>
                  <a:gd name="T80" fmla="*/ 2147483647 w 1110"/>
                  <a:gd name="T81" fmla="*/ 2147483647 h 942"/>
                  <a:gd name="T82" fmla="*/ 2147483647 w 1110"/>
                  <a:gd name="T83" fmla="*/ 2147483647 h 942"/>
                  <a:gd name="T84" fmla="*/ 2147483647 w 1110"/>
                  <a:gd name="T85" fmla="*/ 2147483647 h 942"/>
                  <a:gd name="T86" fmla="*/ 2147483647 w 1110"/>
                  <a:gd name="T87" fmla="*/ 2147483647 h 942"/>
                  <a:gd name="T88" fmla="*/ 2147483647 w 1110"/>
                  <a:gd name="T89" fmla="*/ 2147483647 h 942"/>
                  <a:gd name="T90" fmla="*/ 2147483647 w 1110"/>
                  <a:gd name="T91" fmla="*/ 2147483647 h 942"/>
                  <a:gd name="T92" fmla="*/ 2147483647 w 1110"/>
                  <a:gd name="T93" fmla="*/ 2147483647 h 942"/>
                  <a:gd name="T94" fmla="*/ 2147483647 w 1110"/>
                  <a:gd name="T95" fmla="*/ 2147483647 h 942"/>
                  <a:gd name="T96" fmla="*/ 2147483647 w 1110"/>
                  <a:gd name="T97" fmla="*/ 2147483647 h 942"/>
                  <a:gd name="T98" fmla="*/ 0 w 1110"/>
                  <a:gd name="T99" fmla="*/ 2147483647 h 942"/>
                  <a:gd name="T100" fmla="*/ 2147483647 w 1110"/>
                  <a:gd name="T101" fmla="*/ 2147483647 h 942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1110"/>
                  <a:gd name="T154" fmla="*/ 0 h 942"/>
                  <a:gd name="T155" fmla="*/ 1110 w 1110"/>
                  <a:gd name="T156" fmla="*/ 942 h 942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1110" h="942">
                    <a:moveTo>
                      <a:pt x="54" y="792"/>
                    </a:moveTo>
                    <a:lnTo>
                      <a:pt x="54" y="810"/>
                    </a:lnTo>
                    <a:lnTo>
                      <a:pt x="66" y="810"/>
                    </a:lnTo>
                    <a:lnTo>
                      <a:pt x="48" y="828"/>
                    </a:lnTo>
                    <a:lnTo>
                      <a:pt x="48" y="834"/>
                    </a:lnTo>
                    <a:lnTo>
                      <a:pt x="72" y="858"/>
                    </a:lnTo>
                    <a:lnTo>
                      <a:pt x="84" y="864"/>
                    </a:lnTo>
                    <a:lnTo>
                      <a:pt x="90" y="876"/>
                    </a:lnTo>
                    <a:lnTo>
                      <a:pt x="108" y="876"/>
                    </a:lnTo>
                    <a:lnTo>
                      <a:pt x="120" y="864"/>
                    </a:lnTo>
                    <a:lnTo>
                      <a:pt x="132" y="864"/>
                    </a:lnTo>
                    <a:lnTo>
                      <a:pt x="144" y="876"/>
                    </a:lnTo>
                    <a:lnTo>
                      <a:pt x="150" y="888"/>
                    </a:lnTo>
                    <a:lnTo>
                      <a:pt x="126" y="894"/>
                    </a:lnTo>
                    <a:lnTo>
                      <a:pt x="150" y="930"/>
                    </a:lnTo>
                    <a:lnTo>
                      <a:pt x="150" y="906"/>
                    </a:lnTo>
                    <a:lnTo>
                      <a:pt x="180" y="894"/>
                    </a:lnTo>
                    <a:lnTo>
                      <a:pt x="192" y="906"/>
                    </a:lnTo>
                    <a:lnTo>
                      <a:pt x="198" y="918"/>
                    </a:lnTo>
                    <a:lnTo>
                      <a:pt x="204" y="924"/>
                    </a:lnTo>
                    <a:lnTo>
                      <a:pt x="210" y="924"/>
                    </a:lnTo>
                    <a:lnTo>
                      <a:pt x="216" y="930"/>
                    </a:lnTo>
                    <a:lnTo>
                      <a:pt x="222" y="930"/>
                    </a:lnTo>
                    <a:lnTo>
                      <a:pt x="234" y="936"/>
                    </a:lnTo>
                    <a:lnTo>
                      <a:pt x="240" y="942"/>
                    </a:lnTo>
                    <a:lnTo>
                      <a:pt x="240" y="888"/>
                    </a:lnTo>
                    <a:lnTo>
                      <a:pt x="246" y="888"/>
                    </a:lnTo>
                    <a:lnTo>
                      <a:pt x="252" y="882"/>
                    </a:lnTo>
                    <a:lnTo>
                      <a:pt x="258" y="870"/>
                    </a:lnTo>
                    <a:lnTo>
                      <a:pt x="264" y="864"/>
                    </a:lnTo>
                    <a:lnTo>
                      <a:pt x="270" y="852"/>
                    </a:lnTo>
                    <a:lnTo>
                      <a:pt x="276" y="834"/>
                    </a:lnTo>
                    <a:lnTo>
                      <a:pt x="276" y="810"/>
                    </a:lnTo>
                    <a:lnTo>
                      <a:pt x="300" y="786"/>
                    </a:lnTo>
                    <a:lnTo>
                      <a:pt x="354" y="786"/>
                    </a:lnTo>
                    <a:lnTo>
                      <a:pt x="354" y="780"/>
                    </a:lnTo>
                    <a:lnTo>
                      <a:pt x="360" y="780"/>
                    </a:lnTo>
                    <a:lnTo>
                      <a:pt x="372" y="774"/>
                    </a:lnTo>
                    <a:lnTo>
                      <a:pt x="384" y="774"/>
                    </a:lnTo>
                    <a:lnTo>
                      <a:pt x="396" y="786"/>
                    </a:lnTo>
                    <a:lnTo>
                      <a:pt x="396" y="792"/>
                    </a:lnTo>
                    <a:lnTo>
                      <a:pt x="432" y="792"/>
                    </a:lnTo>
                    <a:lnTo>
                      <a:pt x="456" y="816"/>
                    </a:lnTo>
                    <a:lnTo>
                      <a:pt x="456" y="822"/>
                    </a:lnTo>
                    <a:lnTo>
                      <a:pt x="462" y="828"/>
                    </a:lnTo>
                    <a:lnTo>
                      <a:pt x="462" y="834"/>
                    </a:lnTo>
                    <a:lnTo>
                      <a:pt x="468" y="840"/>
                    </a:lnTo>
                    <a:lnTo>
                      <a:pt x="480" y="846"/>
                    </a:lnTo>
                    <a:lnTo>
                      <a:pt x="486" y="846"/>
                    </a:lnTo>
                    <a:lnTo>
                      <a:pt x="498" y="840"/>
                    </a:lnTo>
                    <a:lnTo>
                      <a:pt x="510" y="828"/>
                    </a:lnTo>
                    <a:lnTo>
                      <a:pt x="534" y="816"/>
                    </a:lnTo>
                    <a:lnTo>
                      <a:pt x="546" y="816"/>
                    </a:lnTo>
                    <a:lnTo>
                      <a:pt x="558" y="822"/>
                    </a:lnTo>
                    <a:lnTo>
                      <a:pt x="564" y="828"/>
                    </a:lnTo>
                    <a:lnTo>
                      <a:pt x="576" y="834"/>
                    </a:lnTo>
                    <a:lnTo>
                      <a:pt x="588" y="846"/>
                    </a:lnTo>
                    <a:lnTo>
                      <a:pt x="612" y="858"/>
                    </a:lnTo>
                    <a:lnTo>
                      <a:pt x="642" y="858"/>
                    </a:lnTo>
                    <a:lnTo>
                      <a:pt x="654" y="864"/>
                    </a:lnTo>
                    <a:lnTo>
                      <a:pt x="660" y="864"/>
                    </a:lnTo>
                    <a:lnTo>
                      <a:pt x="666" y="858"/>
                    </a:lnTo>
                    <a:lnTo>
                      <a:pt x="678" y="834"/>
                    </a:lnTo>
                    <a:lnTo>
                      <a:pt x="690" y="828"/>
                    </a:lnTo>
                    <a:lnTo>
                      <a:pt x="702" y="816"/>
                    </a:lnTo>
                    <a:lnTo>
                      <a:pt x="720" y="810"/>
                    </a:lnTo>
                    <a:lnTo>
                      <a:pt x="774" y="810"/>
                    </a:lnTo>
                    <a:lnTo>
                      <a:pt x="810" y="822"/>
                    </a:lnTo>
                    <a:lnTo>
                      <a:pt x="822" y="828"/>
                    </a:lnTo>
                    <a:lnTo>
                      <a:pt x="828" y="834"/>
                    </a:lnTo>
                    <a:lnTo>
                      <a:pt x="858" y="834"/>
                    </a:lnTo>
                    <a:lnTo>
                      <a:pt x="870" y="828"/>
                    </a:lnTo>
                    <a:lnTo>
                      <a:pt x="876" y="822"/>
                    </a:lnTo>
                    <a:lnTo>
                      <a:pt x="888" y="816"/>
                    </a:lnTo>
                    <a:lnTo>
                      <a:pt x="894" y="810"/>
                    </a:lnTo>
                    <a:lnTo>
                      <a:pt x="918" y="810"/>
                    </a:lnTo>
                    <a:lnTo>
                      <a:pt x="918" y="804"/>
                    </a:lnTo>
                    <a:lnTo>
                      <a:pt x="924" y="798"/>
                    </a:lnTo>
                    <a:lnTo>
                      <a:pt x="924" y="792"/>
                    </a:lnTo>
                    <a:lnTo>
                      <a:pt x="930" y="786"/>
                    </a:lnTo>
                    <a:lnTo>
                      <a:pt x="936" y="786"/>
                    </a:lnTo>
                    <a:lnTo>
                      <a:pt x="930" y="726"/>
                    </a:lnTo>
                    <a:lnTo>
                      <a:pt x="948" y="720"/>
                    </a:lnTo>
                    <a:lnTo>
                      <a:pt x="948" y="714"/>
                    </a:lnTo>
                    <a:lnTo>
                      <a:pt x="954" y="708"/>
                    </a:lnTo>
                    <a:lnTo>
                      <a:pt x="954" y="696"/>
                    </a:lnTo>
                    <a:lnTo>
                      <a:pt x="960" y="678"/>
                    </a:lnTo>
                    <a:lnTo>
                      <a:pt x="966" y="666"/>
                    </a:lnTo>
                    <a:lnTo>
                      <a:pt x="978" y="648"/>
                    </a:lnTo>
                    <a:lnTo>
                      <a:pt x="984" y="636"/>
                    </a:lnTo>
                    <a:lnTo>
                      <a:pt x="1002" y="618"/>
                    </a:lnTo>
                    <a:lnTo>
                      <a:pt x="1026" y="588"/>
                    </a:lnTo>
                    <a:lnTo>
                      <a:pt x="1050" y="564"/>
                    </a:lnTo>
                    <a:lnTo>
                      <a:pt x="1068" y="540"/>
                    </a:lnTo>
                    <a:lnTo>
                      <a:pt x="1074" y="534"/>
                    </a:lnTo>
                    <a:lnTo>
                      <a:pt x="1092" y="288"/>
                    </a:lnTo>
                    <a:lnTo>
                      <a:pt x="1110" y="252"/>
                    </a:lnTo>
                    <a:lnTo>
                      <a:pt x="1080" y="216"/>
                    </a:lnTo>
                    <a:lnTo>
                      <a:pt x="1074" y="192"/>
                    </a:lnTo>
                    <a:lnTo>
                      <a:pt x="1044" y="156"/>
                    </a:lnTo>
                    <a:lnTo>
                      <a:pt x="1056" y="108"/>
                    </a:lnTo>
                    <a:lnTo>
                      <a:pt x="1038" y="42"/>
                    </a:lnTo>
                    <a:lnTo>
                      <a:pt x="1020" y="48"/>
                    </a:lnTo>
                    <a:lnTo>
                      <a:pt x="1002" y="60"/>
                    </a:lnTo>
                    <a:lnTo>
                      <a:pt x="990" y="66"/>
                    </a:lnTo>
                    <a:lnTo>
                      <a:pt x="984" y="66"/>
                    </a:lnTo>
                    <a:lnTo>
                      <a:pt x="978" y="60"/>
                    </a:lnTo>
                    <a:lnTo>
                      <a:pt x="966" y="54"/>
                    </a:lnTo>
                    <a:lnTo>
                      <a:pt x="960" y="42"/>
                    </a:lnTo>
                    <a:lnTo>
                      <a:pt x="954" y="36"/>
                    </a:lnTo>
                    <a:lnTo>
                      <a:pt x="942" y="30"/>
                    </a:lnTo>
                    <a:lnTo>
                      <a:pt x="936" y="24"/>
                    </a:lnTo>
                    <a:lnTo>
                      <a:pt x="930" y="24"/>
                    </a:lnTo>
                    <a:lnTo>
                      <a:pt x="918" y="18"/>
                    </a:lnTo>
                    <a:lnTo>
                      <a:pt x="900" y="12"/>
                    </a:lnTo>
                    <a:lnTo>
                      <a:pt x="888" y="12"/>
                    </a:lnTo>
                    <a:lnTo>
                      <a:pt x="876" y="6"/>
                    </a:lnTo>
                    <a:lnTo>
                      <a:pt x="864" y="6"/>
                    </a:lnTo>
                    <a:lnTo>
                      <a:pt x="828" y="0"/>
                    </a:lnTo>
                    <a:lnTo>
                      <a:pt x="816" y="6"/>
                    </a:lnTo>
                    <a:lnTo>
                      <a:pt x="786" y="30"/>
                    </a:lnTo>
                    <a:lnTo>
                      <a:pt x="738" y="66"/>
                    </a:lnTo>
                    <a:lnTo>
                      <a:pt x="684" y="102"/>
                    </a:lnTo>
                    <a:lnTo>
                      <a:pt x="624" y="144"/>
                    </a:lnTo>
                    <a:lnTo>
                      <a:pt x="576" y="180"/>
                    </a:lnTo>
                    <a:lnTo>
                      <a:pt x="534" y="210"/>
                    </a:lnTo>
                    <a:lnTo>
                      <a:pt x="510" y="222"/>
                    </a:lnTo>
                    <a:lnTo>
                      <a:pt x="480" y="246"/>
                    </a:lnTo>
                    <a:lnTo>
                      <a:pt x="450" y="282"/>
                    </a:lnTo>
                    <a:lnTo>
                      <a:pt x="414" y="312"/>
                    </a:lnTo>
                    <a:lnTo>
                      <a:pt x="390" y="330"/>
                    </a:lnTo>
                    <a:lnTo>
                      <a:pt x="366" y="336"/>
                    </a:lnTo>
                    <a:lnTo>
                      <a:pt x="324" y="342"/>
                    </a:lnTo>
                    <a:lnTo>
                      <a:pt x="282" y="354"/>
                    </a:lnTo>
                    <a:lnTo>
                      <a:pt x="282" y="558"/>
                    </a:lnTo>
                    <a:lnTo>
                      <a:pt x="264" y="582"/>
                    </a:lnTo>
                    <a:lnTo>
                      <a:pt x="264" y="594"/>
                    </a:lnTo>
                    <a:lnTo>
                      <a:pt x="258" y="606"/>
                    </a:lnTo>
                    <a:lnTo>
                      <a:pt x="258" y="624"/>
                    </a:lnTo>
                    <a:lnTo>
                      <a:pt x="252" y="636"/>
                    </a:lnTo>
                    <a:lnTo>
                      <a:pt x="240" y="642"/>
                    </a:lnTo>
                    <a:lnTo>
                      <a:pt x="222" y="648"/>
                    </a:lnTo>
                    <a:lnTo>
                      <a:pt x="198" y="648"/>
                    </a:lnTo>
                    <a:lnTo>
                      <a:pt x="186" y="654"/>
                    </a:lnTo>
                    <a:lnTo>
                      <a:pt x="138" y="648"/>
                    </a:lnTo>
                    <a:lnTo>
                      <a:pt x="138" y="666"/>
                    </a:lnTo>
                    <a:lnTo>
                      <a:pt x="72" y="660"/>
                    </a:lnTo>
                    <a:lnTo>
                      <a:pt x="48" y="678"/>
                    </a:lnTo>
                    <a:lnTo>
                      <a:pt x="0" y="690"/>
                    </a:lnTo>
                    <a:lnTo>
                      <a:pt x="0" y="726"/>
                    </a:lnTo>
                    <a:lnTo>
                      <a:pt x="6" y="738"/>
                    </a:lnTo>
                    <a:lnTo>
                      <a:pt x="6" y="762"/>
                    </a:lnTo>
                    <a:lnTo>
                      <a:pt x="18" y="786"/>
                    </a:lnTo>
                    <a:lnTo>
                      <a:pt x="30" y="792"/>
                    </a:lnTo>
                    <a:lnTo>
                      <a:pt x="54" y="79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08" name="Nepal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6803EC22-32CC-7D93-BF50-D9F88698D2C1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323311" y="2600457"/>
                <a:ext cx="393573" cy="211476"/>
              </a:xfrm>
              <a:custGeom>
                <a:avLst/>
                <a:gdLst>
                  <a:gd name="T0" fmla="*/ 2147483647 w 588"/>
                  <a:gd name="T1" fmla="*/ 2147483647 h 330"/>
                  <a:gd name="T2" fmla="*/ 2147483647 w 588"/>
                  <a:gd name="T3" fmla="*/ 2147483647 h 330"/>
                  <a:gd name="T4" fmla="*/ 2147483647 w 588"/>
                  <a:gd name="T5" fmla="*/ 2147483647 h 330"/>
                  <a:gd name="T6" fmla="*/ 2147483647 w 588"/>
                  <a:gd name="T7" fmla="*/ 2147483647 h 330"/>
                  <a:gd name="T8" fmla="*/ 2147483647 w 588"/>
                  <a:gd name="T9" fmla="*/ 2147483647 h 330"/>
                  <a:gd name="T10" fmla="*/ 2147483647 w 588"/>
                  <a:gd name="T11" fmla="*/ 2147483647 h 330"/>
                  <a:gd name="T12" fmla="*/ 2147483647 w 588"/>
                  <a:gd name="T13" fmla="*/ 2147483647 h 330"/>
                  <a:gd name="T14" fmla="*/ 2147483647 w 588"/>
                  <a:gd name="T15" fmla="*/ 2147483647 h 330"/>
                  <a:gd name="T16" fmla="*/ 2147483647 w 588"/>
                  <a:gd name="T17" fmla="*/ 2147483647 h 330"/>
                  <a:gd name="T18" fmla="*/ 2147483647 w 588"/>
                  <a:gd name="T19" fmla="*/ 2147483647 h 330"/>
                  <a:gd name="T20" fmla="*/ 2147483647 w 588"/>
                  <a:gd name="T21" fmla="*/ 2147483647 h 330"/>
                  <a:gd name="T22" fmla="*/ 2147483647 w 588"/>
                  <a:gd name="T23" fmla="*/ 2147483647 h 330"/>
                  <a:gd name="T24" fmla="*/ 2147483647 w 588"/>
                  <a:gd name="T25" fmla="*/ 2147483647 h 330"/>
                  <a:gd name="T26" fmla="*/ 2147483647 w 588"/>
                  <a:gd name="T27" fmla="*/ 2147483647 h 330"/>
                  <a:gd name="T28" fmla="*/ 2147483647 w 588"/>
                  <a:gd name="T29" fmla="*/ 2147483647 h 330"/>
                  <a:gd name="T30" fmla="*/ 2147483647 w 588"/>
                  <a:gd name="T31" fmla="*/ 2147483647 h 330"/>
                  <a:gd name="T32" fmla="*/ 2147483647 w 588"/>
                  <a:gd name="T33" fmla="*/ 2147483647 h 330"/>
                  <a:gd name="T34" fmla="*/ 2147483647 w 588"/>
                  <a:gd name="T35" fmla="*/ 2147483647 h 330"/>
                  <a:gd name="T36" fmla="*/ 2147483647 w 588"/>
                  <a:gd name="T37" fmla="*/ 2147483647 h 330"/>
                  <a:gd name="T38" fmla="*/ 2147483647 w 588"/>
                  <a:gd name="T39" fmla="*/ 2147483647 h 330"/>
                  <a:gd name="T40" fmla="*/ 2147483647 w 588"/>
                  <a:gd name="T41" fmla="*/ 2147483647 h 330"/>
                  <a:gd name="T42" fmla="*/ 2147483647 w 588"/>
                  <a:gd name="T43" fmla="*/ 2147483647 h 330"/>
                  <a:gd name="T44" fmla="*/ 2147483647 w 588"/>
                  <a:gd name="T45" fmla="*/ 2147483647 h 330"/>
                  <a:gd name="T46" fmla="*/ 2147483647 w 588"/>
                  <a:gd name="T47" fmla="*/ 2147483647 h 330"/>
                  <a:gd name="T48" fmla="*/ 2147483647 w 588"/>
                  <a:gd name="T49" fmla="*/ 2147483647 h 330"/>
                  <a:gd name="T50" fmla="*/ 2147483647 w 588"/>
                  <a:gd name="T51" fmla="*/ 2147483647 h 330"/>
                  <a:gd name="T52" fmla="*/ 2147483647 w 588"/>
                  <a:gd name="T53" fmla="*/ 2147483647 h 330"/>
                  <a:gd name="T54" fmla="*/ 2147483647 w 588"/>
                  <a:gd name="T55" fmla="*/ 2147483647 h 330"/>
                  <a:gd name="T56" fmla="*/ 2147483647 w 588"/>
                  <a:gd name="T57" fmla="*/ 2147483647 h 330"/>
                  <a:gd name="T58" fmla="*/ 2147483647 w 588"/>
                  <a:gd name="T59" fmla="*/ 2147483647 h 330"/>
                  <a:gd name="T60" fmla="*/ 2147483647 w 588"/>
                  <a:gd name="T61" fmla="*/ 2147483647 h 330"/>
                  <a:gd name="T62" fmla="*/ 2147483647 w 588"/>
                  <a:gd name="T63" fmla="*/ 2147483647 h 330"/>
                  <a:gd name="T64" fmla="*/ 2147483647 w 588"/>
                  <a:gd name="T65" fmla="*/ 2147483647 h 330"/>
                  <a:gd name="T66" fmla="*/ 2147483647 w 588"/>
                  <a:gd name="T67" fmla="*/ 2147483647 h 330"/>
                  <a:gd name="T68" fmla="*/ 2147483647 w 588"/>
                  <a:gd name="T69" fmla="*/ 2147483647 h 330"/>
                  <a:gd name="T70" fmla="*/ 2147483647 w 588"/>
                  <a:gd name="T71" fmla="*/ 0 h 330"/>
                  <a:gd name="T72" fmla="*/ 2147483647 w 588"/>
                  <a:gd name="T73" fmla="*/ 2147483647 h 330"/>
                  <a:gd name="T74" fmla="*/ 2147483647 w 588"/>
                  <a:gd name="T75" fmla="*/ 2147483647 h 330"/>
                  <a:gd name="T76" fmla="*/ 2147483647 w 588"/>
                  <a:gd name="T77" fmla="*/ 2147483647 h 330"/>
                  <a:gd name="T78" fmla="*/ 2147483647 w 588"/>
                  <a:gd name="T79" fmla="*/ 2147483647 h 330"/>
                  <a:gd name="T80" fmla="*/ 2147483647 w 588"/>
                  <a:gd name="T81" fmla="*/ 2147483647 h 330"/>
                  <a:gd name="T82" fmla="*/ 2147483647 w 588"/>
                  <a:gd name="T83" fmla="*/ 2147483647 h 330"/>
                  <a:gd name="T84" fmla="*/ 0 w 588"/>
                  <a:gd name="T85" fmla="*/ 2147483647 h 330"/>
                  <a:gd name="T86" fmla="*/ 2147483647 w 588"/>
                  <a:gd name="T87" fmla="*/ 2147483647 h 330"/>
                  <a:gd name="T88" fmla="*/ 2147483647 w 588"/>
                  <a:gd name="T89" fmla="*/ 2147483647 h 330"/>
                  <a:gd name="T90" fmla="*/ 2147483647 w 588"/>
                  <a:gd name="T91" fmla="*/ 2147483647 h 330"/>
                  <a:gd name="T92" fmla="*/ 2147483647 w 588"/>
                  <a:gd name="T93" fmla="*/ 2147483647 h 330"/>
                  <a:gd name="T94" fmla="*/ 2147483647 w 588"/>
                  <a:gd name="T95" fmla="*/ 2147483647 h 330"/>
                  <a:gd name="T96" fmla="*/ 2147483647 w 588"/>
                  <a:gd name="T97" fmla="*/ 2147483647 h 330"/>
                  <a:gd name="T98" fmla="*/ 2147483647 w 588"/>
                  <a:gd name="T99" fmla="*/ 2147483647 h 330"/>
                  <a:gd name="T100" fmla="*/ 2147483647 w 588"/>
                  <a:gd name="T101" fmla="*/ 2147483647 h 330"/>
                  <a:gd name="T102" fmla="*/ 2147483647 w 588"/>
                  <a:gd name="T103" fmla="*/ 2147483647 h 330"/>
                  <a:gd name="T104" fmla="*/ 2147483647 w 588"/>
                  <a:gd name="T105" fmla="*/ 2147483647 h 330"/>
                  <a:gd name="T106" fmla="*/ 2147483647 w 588"/>
                  <a:gd name="T107" fmla="*/ 2147483647 h 330"/>
                  <a:gd name="T108" fmla="*/ 2147483647 w 588"/>
                  <a:gd name="T109" fmla="*/ 2147483647 h 330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588"/>
                  <a:gd name="T166" fmla="*/ 0 h 330"/>
                  <a:gd name="T167" fmla="*/ 588 w 588"/>
                  <a:gd name="T168" fmla="*/ 330 h 330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588" h="330">
                    <a:moveTo>
                      <a:pt x="294" y="234"/>
                    </a:moveTo>
                    <a:lnTo>
                      <a:pt x="306" y="246"/>
                    </a:lnTo>
                    <a:lnTo>
                      <a:pt x="306" y="252"/>
                    </a:lnTo>
                    <a:lnTo>
                      <a:pt x="330" y="252"/>
                    </a:lnTo>
                    <a:lnTo>
                      <a:pt x="384" y="306"/>
                    </a:lnTo>
                    <a:lnTo>
                      <a:pt x="402" y="294"/>
                    </a:lnTo>
                    <a:lnTo>
                      <a:pt x="432" y="312"/>
                    </a:lnTo>
                    <a:lnTo>
                      <a:pt x="438" y="306"/>
                    </a:lnTo>
                    <a:lnTo>
                      <a:pt x="456" y="306"/>
                    </a:lnTo>
                    <a:lnTo>
                      <a:pt x="474" y="312"/>
                    </a:lnTo>
                    <a:lnTo>
                      <a:pt x="486" y="318"/>
                    </a:lnTo>
                    <a:lnTo>
                      <a:pt x="492" y="330"/>
                    </a:lnTo>
                    <a:lnTo>
                      <a:pt x="498" y="318"/>
                    </a:lnTo>
                    <a:lnTo>
                      <a:pt x="510" y="312"/>
                    </a:lnTo>
                    <a:lnTo>
                      <a:pt x="516" y="312"/>
                    </a:lnTo>
                    <a:lnTo>
                      <a:pt x="522" y="318"/>
                    </a:lnTo>
                    <a:lnTo>
                      <a:pt x="522" y="330"/>
                    </a:lnTo>
                    <a:lnTo>
                      <a:pt x="588" y="330"/>
                    </a:lnTo>
                    <a:lnTo>
                      <a:pt x="588" y="294"/>
                    </a:lnTo>
                    <a:lnTo>
                      <a:pt x="576" y="270"/>
                    </a:lnTo>
                    <a:lnTo>
                      <a:pt x="576" y="222"/>
                    </a:lnTo>
                    <a:lnTo>
                      <a:pt x="564" y="204"/>
                    </a:lnTo>
                    <a:lnTo>
                      <a:pt x="540" y="216"/>
                    </a:lnTo>
                    <a:lnTo>
                      <a:pt x="522" y="216"/>
                    </a:lnTo>
                    <a:lnTo>
                      <a:pt x="498" y="204"/>
                    </a:lnTo>
                    <a:lnTo>
                      <a:pt x="480" y="198"/>
                    </a:lnTo>
                    <a:lnTo>
                      <a:pt x="474" y="192"/>
                    </a:lnTo>
                    <a:lnTo>
                      <a:pt x="462" y="186"/>
                    </a:lnTo>
                    <a:lnTo>
                      <a:pt x="462" y="192"/>
                    </a:lnTo>
                    <a:lnTo>
                      <a:pt x="456" y="198"/>
                    </a:lnTo>
                    <a:lnTo>
                      <a:pt x="438" y="198"/>
                    </a:lnTo>
                    <a:lnTo>
                      <a:pt x="432" y="192"/>
                    </a:lnTo>
                    <a:lnTo>
                      <a:pt x="432" y="180"/>
                    </a:lnTo>
                    <a:lnTo>
                      <a:pt x="432" y="186"/>
                    </a:lnTo>
                    <a:lnTo>
                      <a:pt x="420" y="198"/>
                    </a:lnTo>
                    <a:lnTo>
                      <a:pt x="408" y="198"/>
                    </a:lnTo>
                    <a:lnTo>
                      <a:pt x="402" y="192"/>
                    </a:lnTo>
                    <a:lnTo>
                      <a:pt x="402" y="174"/>
                    </a:lnTo>
                    <a:lnTo>
                      <a:pt x="396" y="174"/>
                    </a:lnTo>
                    <a:lnTo>
                      <a:pt x="390" y="180"/>
                    </a:lnTo>
                    <a:lnTo>
                      <a:pt x="378" y="180"/>
                    </a:lnTo>
                    <a:lnTo>
                      <a:pt x="360" y="174"/>
                    </a:lnTo>
                    <a:lnTo>
                      <a:pt x="354" y="168"/>
                    </a:lnTo>
                    <a:lnTo>
                      <a:pt x="348" y="168"/>
                    </a:lnTo>
                    <a:lnTo>
                      <a:pt x="348" y="162"/>
                    </a:lnTo>
                    <a:lnTo>
                      <a:pt x="354" y="156"/>
                    </a:lnTo>
                    <a:lnTo>
                      <a:pt x="354" y="150"/>
                    </a:lnTo>
                    <a:lnTo>
                      <a:pt x="348" y="144"/>
                    </a:lnTo>
                    <a:lnTo>
                      <a:pt x="342" y="144"/>
                    </a:lnTo>
                    <a:lnTo>
                      <a:pt x="330" y="150"/>
                    </a:lnTo>
                    <a:lnTo>
                      <a:pt x="324" y="156"/>
                    </a:lnTo>
                    <a:lnTo>
                      <a:pt x="312" y="150"/>
                    </a:lnTo>
                    <a:lnTo>
                      <a:pt x="282" y="120"/>
                    </a:lnTo>
                    <a:lnTo>
                      <a:pt x="282" y="102"/>
                    </a:lnTo>
                    <a:lnTo>
                      <a:pt x="276" y="90"/>
                    </a:lnTo>
                    <a:lnTo>
                      <a:pt x="270" y="84"/>
                    </a:lnTo>
                    <a:lnTo>
                      <a:pt x="258" y="84"/>
                    </a:lnTo>
                    <a:lnTo>
                      <a:pt x="252" y="96"/>
                    </a:lnTo>
                    <a:lnTo>
                      <a:pt x="246" y="102"/>
                    </a:lnTo>
                    <a:lnTo>
                      <a:pt x="246" y="108"/>
                    </a:lnTo>
                    <a:lnTo>
                      <a:pt x="234" y="108"/>
                    </a:lnTo>
                    <a:lnTo>
                      <a:pt x="234" y="96"/>
                    </a:lnTo>
                    <a:lnTo>
                      <a:pt x="228" y="90"/>
                    </a:lnTo>
                    <a:lnTo>
                      <a:pt x="222" y="78"/>
                    </a:lnTo>
                    <a:lnTo>
                      <a:pt x="216" y="72"/>
                    </a:lnTo>
                    <a:lnTo>
                      <a:pt x="210" y="60"/>
                    </a:lnTo>
                    <a:lnTo>
                      <a:pt x="168" y="54"/>
                    </a:lnTo>
                    <a:lnTo>
                      <a:pt x="150" y="36"/>
                    </a:lnTo>
                    <a:lnTo>
                      <a:pt x="138" y="30"/>
                    </a:lnTo>
                    <a:lnTo>
                      <a:pt x="132" y="18"/>
                    </a:lnTo>
                    <a:lnTo>
                      <a:pt x="120" y="6"/>
                    </a:lnTo>
                    <a:lnTo>
                      <a:pt x="108" y="0"/>
                    </a:lnTo>
                    <a:lnTo>
                      <a:pt x="96" y="0"/>
                    </a:lnTo>
                    <a:lnTo>
                      <a:pt x="84" y="6"/>
                    </a:lnTo>
                    <a:lnTo>
                      <a:pt x="78" y="12"/>
                    </a:lnTo>
                    <a:lnTo>
                      <a:pt x="54" y="30"/>
                    </a:lnTo>
                    <a:lnTo>
                      <a:pt x="36" y="12"/>
                    </a:lnTo>
                    <a:lnTo>
                      <a:pt x="30" y="36"/>
                    </a:lnTo>
                    <a:lnTo>
                      <a:pt x="6" y="60"/>
                    </a:lnTo>
                    <a:lnTo>
                      <a:pt x="12" y="72"/>
                    </a:lnTo>
                    <a:lnTo>
                      <a:pt x="6" y="78"/>
                    </a:lnTo>
                    <a:lnTo>
                      <a:pt x="6" y="84"/>
                    </a:lnTo>
                    <a:lnTo>
                      <a:pt x="18" y="96"/>
                    </a:lnTo>
                    <a:lnTo>
                      <a:pt x="12" y="96"/>
                    </a:lnTo>
                    <a:lnTo>
                      <a:pt x="0" y="108"/>
                    </a:lnTo>
                    <a:lnTo>
                      <a:pt x="0" y="120"/>
                    </a:lnTo>
                    <a:lnTo>
                      <a:pt x="30" y="150"/>
                    </a:lnTo>
                    <a:lnTo>
                      <a:pt x="42" y="144"/>
                    </a:lnTo>
                    <a:lnTo>
                      <a:pt x="60" y="168"/>
                    </a:lnTo>
                    <a:lnTo>
                      <a:pt x="84" y="168"/>
                    </a:lnTo>
                    <a:lnTo>
                      <a:pt x="96" y="186"/>
                    </a:lnTo>
                    <a:lnTo>
                      <a:pt x="138" y="204"/>
                    </a:lnTo>
                    <a:lnTo>
                      <a:pt x="150" y="204"/>
                    </a:lnTo>
                    <a:lnTo>
                      <a:pt x="156" y="210"/>
                    </a:lnTo>
                    <a:lnTo>
                      <a:pt x="162" y="222"/>
                    </a:lnTo>
                    <a:lnTo>
                      <a:pt x="168" y="228"/>
                    </a:lnTo>
                    <a:lnTo>
                      <a:pt x="186" y="228"/>
                    </a:lnTo>
                    <a:lnTo>
                      <a:pt x="192" y="222"/>
                    </a:lnTo>
                    <a:lnTo>
                      <a:pt x="204" y="222"/>
                    </a:lnTo>
                    <a:lnTo>
                      <a:pt x="204" y="234"/>
                    </a:lnTo>
                    <a:lnTo>
                      <a:pt x="210" y="240"/>
                    </a:lnTo>
                    <a:lnTo>
                      <a:pt x="234" y="240"/>
                    </a:lnTo>
                    <a:lnTo>
                      <a:pt x="240" y="246"/>
                    </a:lnTo>
                    <a:lnTo>
                      <a:pt x="246" y="258"/>
                    </a:lnTo>
                    <a:lnTo>
                      <a:pt x="258" y="246"/>
                    </a:lnTo>
                    <a:lnTo>
                      <a:pt x="276" y="246"/>
                    </a:lnTo>
                    <a:lnTo>
                      <a:pt x="282" y="252"/>
                    </a:lnTo>
                    <a:lnTo>
                      <a:pt x="282" y="258"/>
                    </a:lnTo>
                    <a:lnTo>
                      <a:pt x="282" y="240"/>
                    </a:lnTo>
                    <a:lnTo>
                      <a:pt x="288" y="234"/>
                    </a:lnTo>
                    <a:lnTo>
                      <a:pt x="294" y="2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09" name="Namib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9369874D-A59B-8390-AD75-7AD30CE0406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174731" y="5060124"/>
                <a:ext cx="640210" cy="626877"/>
              </a:xfrm>
              <a:custGeom>
                <a:avLst/>
                <a:gdLst>
                  <a:gd name="T0" fmla="*/ 2147483647 w 954"/>
                  <a:gd name="T1" fmla="*/ 2147483647 h 972"/>
                  <a:gd name="T2" fmla="*/ 2147483647 w 954"/>
                  <a:gd name="T3" fmla="*/ 2147483647 h 972"/>
                  <a:gd name="T4" fmla="*/ 2147483647 w 954"/>
                  <a:gd name="T5" fmla="*/ 2147483647 h 972"/>
                  <a:gd name="T6" fmla="*/ 2147483647 w 954"/>
                  <a:gd name="T7" fmla="*/ 2147483647 h 972"/>
                  <a:gd name="T8" fmla="*/ 2147483647 w 954"/>
                  <a:gd name="T9" fmla="*/ 2147483647 h 972"/>
                  <a:gd name="T10" fmla="*/ 2147483647 w 954"/>
                  <a:gd name="T11" fmla="*/ 2147483647 h 972"/>
                  <a:gd name="T12" fmla="*/ 2147483647 w 954"/>
                  <a:gd name="T13" fmla="*/ 2147483647 h 972"/>
                  <a:gd name="T14" fmla="*/ 2147483647 w 954"/>
                  <a:gd name="T15" fmla="*/ 2147483647 h 972"/>
                  <a:gd name="T16" fmla="*/ 2147483647 w 954"/>
                  <a:gd name="T17" fmla="*/ 2147483647 h 972"/>
                  <a:gd name="T18" fmla="*/ 2147483647 w 954"/>
                  <a:gd name="T19" fmla="*/ 2147483647 h 972"/>
                  <a:gd name="T20" fmla="*/ 2147483647 w 954"/>
                  <a:gd name="T21" fmla="*/ 2147483647 h 972"/>
                  <a:gd name="T22" fmla="*/ 2147483647 w 954"/>
                  <a:gd name="T23" fmla="*/ 2147483647 h 972"/>
                  <a:gd name="T24" fmla="*/ 2147483647 w 954"/>
                  <a:gd name="T25" fmla="*/ 2147483647 h 972"/>
                  <a:gd name="T26" fmla="*/ 2147483647 w 954"/>
                  <a:gd name="T27" fmla="*/ 2147483647 h 972"/>
                  <a:gd name="T28" fmla="*/ 2147483647 w 954"/>
                  <a:gd name="T29" fmla="*/ 2147483647 h 972"/>
                  <a:gd name="T30" fmla="*/ 2147483647 w 954"/>
                  <a:gd name="T31" fmla="*/ 2147483647 h 972"/>
                  <a:gd name="T32" fmla="*/ 2147483647 w 954"/>
                  <a:gd name="T33" fmla="*/ 2147483647 h 972"/>
                  <a:gd name="T34" fmla="*/ 2147483647 w 954"/>
                  <a:gd name="T35" fmla="*/ 2147483647 h 972"/>
                  <a:gd name="T36" fmla="*/ 2147483647 w 954"/>
                  <a:gd name="T37" fmla="*/ 2147483647 h 972"/>
                  <a:gd name="T38" fmla="*/ 2147483647 w 954"/>
                  <a:gd name="T39" fmla="*/ 2147483647 h 972"/>
                  <a:gd name="T40" fmla="*/ 2147483647 w 954"/>
                  <a:gd name="T41" fmla="*/ 2147483647 h 972"/>
                  <a:gd name="T42" fmla="*/ 2147483647 w 954"/>
                  <a:gd name="T43" fmla="*/ 2147483647 h 972"/>
                  <a:gd name="T44" fmla="*/ 2147483647 w 954"/>
                  <a:gd name="T45" fmla="*/ 2147483647 h 972"/>
                  <a:gd name="T46" fmla="*/ 2147483647 w 954"/>
                  <a:gd name="T47" fmla="*/ 2147483647 h 972"/>
                  <a:gd name="T48" fmla="*/ 2147483647 w 954"/>
                  <a:gd name="T49" fmla="*/ 2147483647 h 972"/>
                  <a:gd name="T50" fmla="*/ 2147483647 w 954"/>
                  <a:gd name="T51" fmla="*/ 2147483647 h 972"/>
                  <a:gd name="T52" fmla="*/ 2147483647 w 954"/>
                  <a:gd name="T53" fmla="*/ 2147483647 h 972"/>
                  <a:gd name="T54" fmla="*/ 2147483647 w 954"/>
                  <a:gd name="T55" fmla="*/ 2147483647 h 972"/>
                  <a:gd name="T56" fmla="*/ 2147483647 w 954"/>
                  <a:gd name="T57" fmla="*/ 2147483647 h 972"/>
                  <a:gd name="T58" fmla="*/ 2147483647 w 954"/>
                  <a:gd name="T59" fmla="*/ 2147483647 h 972"/>
                  <a:gd name="T60" fmla="*/ 2147483647 w 954"/>
                  <a:gd name="T61" fmla="*/ 2147483647 h 972"/>
                  <a:gd name="T62" fmla="*/ 2147483647 w 954"/>
                  <a:gd name="T63" fmla="*/ 2147483647 h 972"/>
                  <a:gd name="T64" fmla="*/ 2147483647 w 954"/>
                  <a:gd name="T65" fmla="*/ 2147483647 h 972"/>
                  <a:gd name="T66" fmla="*/ 2147483647 w 954"/>
                  <a:gd name="T67" fmla="*/ 0 h 972"/>
                  <a:gd name="T68" fmla="*/ 2147483647 w 954"/>
                  <a:gd name="T69" fmla="*/ 2147483647 h 972"/>
                  <a:gd name="T70" fmla="*/ 2147483647 w 954"/>
                  <a:gd name="T71" fmla="*/ 2147483647 h 972"/>
                  <a:gd name="T72" fmla="*/ 0 w 954"/>
                  <a:gd name="T73" fmla="*/ 2147483647 h 972"/>
                  <a:gd name="T74" fmla="*/ 2147483647 w 954"/>
                  <a:gd name="T75" fmla="*/ 2147483647 h 972"/>
                  <a:gd name="T76" fmla="*/ 2147483647 w 954"/>
                  <a:gd name="T77" fmla="*/ 2147483647 h 972"/>
                  <a:gd name="T78" fmla="*/ 2147483647 w 954"/>
                  <a:gd name="T79" fmla="*/ 2147483647 h 972"/>
                  <a:gd name="T80" fmla="*/ 2147483647 w 954"/>
                  <a:gd name="T81" fmla="*/ 2147483647 h 972"/>
                  <a:gd name="T82" fmla="*/ 2147483647 w 954"/>
                  <a:gd name="T83" fmla="*/ 2147483647 h 972"/>
                  <a:gd name="T84" fmla="*/ 2147483647 w 954"/>
                  <a:gd name="T85" fmla="*/ 2147483647 h 972"/>
                  <a:gd name="T86" fmla="*/ 2147483647 w 954"/>
                  <a:gd name="T87" fmla="*/ 2147483647 h 972"/>
                  <a:gd name="T88" fmla="*/ 2147483647 w 954"/>
                  <a:gd name="T89" fmla="*/ 2147483647 h 972"/>
                  <a:gd name="T90" fmla="*/ 2147483647 w 954"/>
                  <a:gd name="T91" fmla="*/ 2147483647 h 972"/>
                  <a:gd name="T92" fmla="*/ 2147483647 w 954"/>
                  <a:gd name="T93" fmla="*/ 2147483647 h 972"/>
                  <a:gd name="T94" fmla="*/ 2147483647 w 954"/>
                  <a:gd name="T95" fmla="*/ 2147483647 h 972"/>
                  <a:gd name="T96" fmla="*/ 2147483647 w 954"/>
                  <a:gd name="T97" fmla="*/ 2147483647 h 972"/>
                  <a:gd name="T98" fmla="*/ 2147483647 w 954"/>
                  <a:gd name="T99" fmla="*/ 2147483647 h 972"/>
                  <a:gd name="T100" fmla="*/ 2147483647 w 954"/>
                  <a:gd name="T101" fmla="*/ 2147483647 h 972"/>
                  <a:gd name="T102" fmla="*/ 2147483647 w 954"/>
                  <a:gd name="T103" fmla="*/ 2147483647 h 972"/>
                  <a:gd name="T104" fmla="*/ 2147483647 w 954"/>
                  <a:gd name="T105" fmla="*/ 2147483647 h 972"/>
                  <a:gd name="T106" fmla="*/ 2147483647 w 954"/>
                  <a:gd name="T107" fmla="*/ 2147483647 h 972"/>
                  <a:gd name="T108" fmla="*/ 2147483647 w 954"/>
                  <a:gd name="T109" fmla="*/ 2147483647 h 972"/>
                  <a:gd name="T110" fmla="*/ 2147483647 w 954"/>
                  <a:gd name="T111" fmla="*/ 2147483647 h 972"/>
                  <a:gd name="T112" fmla="*/ 2147483647 w 954"/>
                  <a:gd name="T113" fmla="*/ 2147483647 h 972"/>
                  <a:gd name="T114" fmla="*/ 2147483647 w 954"/>
                  <a:gd name="T115" fmla="*/ 2147483647 h 972"/>
                  <a:gd name="T116" fmla="*/ 2147483647 w 954"/>
                  <a:gd name="T117" fmla="*/ 2147483647 h 972"/>
                  <a:gd name="T118" fmla="*/ 2147483647 w 954"/>
                  <a:gd name="T119" fmla="*/ 2147483647 h 97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954"/>
                  <a:gd name="T181" fmla="*/ 0 h 972"/>
                  <a:gd name="T182" fmla="*/ 954 w 954"/>
                  <a:gd name="T183" fmla="*/ 972 h 97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954" h="972">
                    <a:moveTo>
                      <a:pt x="366" y="894"/>
                    </a:moveTo>
                    <a:lnTo>
                      <a:pt x="372" y="894"/>
                    </a:lnTo>
                    <a:lnTo>
                      <a:pt x="390" y="912"/>
                    </a:lnTo>
                    <a:lnTo>
                      <a:pt x="390" y="936"/>
                    </a:lnTo>
                    <a:lnTo>
                      <a:pt x="396" y="948"/>
                    </a:lnTo>
                    <a:lnTo>
                      <a:pt x="402" y="954"/>
                    </a:lnTo>
                    <a:lnTo>
                      <a:pt x="426" y="954"/>
                    </a:lnTo>
                    <a:lnTo>
                      <a:pt x="432" y="960"/>
                    </a:lnTo>
                    <a:lnTo>
                      <a:pt x="432" y="966"/>
                    </a:lnTo>
                    <a:lnTo>
                      <a:pt x="438" y="972"/>
                    </a:lnTo>
                    <a:lnTo>
                      <a:pt x="462" y="972"/>
                    </a:lnTo>
                    <a:lnTo>
                      <a:pt x="474" y="960"/>
                    </a:lnTo>
                    <a:lnTo>
                      <a:pt x="486" y="960"/>
                    </a:lnTo>
                    <a:lnTo>
                      <a:pt x="498" y="972"/>
                    </a:lnTo>
                    <a:lnTo>
                      <a:pt x="522" y="972"/>
                    </a:lnTo>
                    <a:lnTo>
                      <a:pt x="522" y="948"/>
                    </a:lnTo>
                    <a:lnTo>
                      <a:pt x="534" y="948"/>
                    </a:lnTo>
                    <a:lnTo>
                      <a:pt x="534" y="942"/>
                    </a:lnTo>
                    <a:lnTo>
                      <a:pt x="540" y="936"/>
                    </a:lnTo>
                    <a:lnTo>
                      <a:pt x="552" y="930"/>
                    </a:lnTo>
                    <a:lnTo>
                      <a:pt x="570" y="930"/>
                    </a:lnTo>
                    <a:lnTo>
                      <a:pt x="582" y="414"/>
                    </a:lnTo>
                    <a:lnTo>
                      <a:pt x="654" y="414"/>
                    </a:lnTo>
                    <a:lnTo>
                      <a:pt x="648" y="288"/>
                    </a:lnTo>
                    <a:lnTo>
                      <a:pt x="654" y="282"/>
                    </a:lnTo>
                    <a:lnTo>
                      <a:pt x="654" y="108"/>
                    </a:lnTo>
                    <a:lnTo>
                      <a:pt x="690" y="108"/>
                    </a:lnTo>
                    <a:lnTo>
                      <a:pt x="708" y="102"/>
                    </a:lnTo>
                    <a:lnTo>
                      <a:pt x="744" y="102"/>
                    </a:lnTo>
                    <a:lnTo>
                      <a:pt x="792" y="90"/>
                    </a:lnTo>
                    <a:lnTo>
                      <a:pt x="804" y="84"/>
                    </a:lnTo>
                    <a:lnTo>
                      <a:pt x="822" y="84"/>
                    </a:lnTo>
                    <a:lnTo>
                      <a:pt x="828" y="90"/>
                    </a:lnTo>
                    <a:lnTo>
                      <a:pt x="828" y="108"/>
                    </a:lnTo>
                    <a:lnTo>
                      <a:pt x="834" y="108"/>
                    </a:lnTo>
                    <a:lnTo>
                      <a:pt x="834" y="126"/>
                    </a:lnTo>
                    <a:lnTo>
                      <a:pt x="840" y="126"/>
                    </a:lnTo>
                    <a:lnTo>
                      <a:pt x="882" y="84"/>
                    </a:lnTo>
                    <a:lnTo>
                      <a:pt x="906" y="84"/>
                    </a:lnTo>
                    <a:lnTo>
                      <a:pt x="918" y="72"/>
                    </a:lnTo>
                    <a:lnTo>
                      <a:pt x="954" y="66"/>
                    </a:lnTo>
                    <a:lnTo>
                      <a:pt x="936" y="48"/>
                    </a:lnTo>
                    <a:lnTo>
                      <a:pt x="906" y="54"/>
                    </a:lnTo>
                    <a:lnTo>
                      <a:pt x="906" y="48"/>
                    </a:lnTo>
                    <a:lnTo>
                      <a:pt x="900" y="42"/>
                    </a:lnTo>
                    <a:lnTo>
                      <a:pt x="882" y="42"/>
                    </a:lnTo>
                    <a:lnTo>
                      <a:pt x="876" y="48"/>
                    </a:lnTo>
                    <a:lnTo>
                      <a:pt x="870" y="48"/>
                    </a:lnTo>
                    <a:lnTo>
                      <a:pt x="846" y="60"/>
                    </a:lnTo>
                    <a:lnTo>
                      <a:pt x="828" y="54"/>
                    </a:lnTo>
                    <a:lnTo>
                      <a:pt x="816" y="60"/>
                    </a:lnTo>
                    <a:lnTo>
                      <a:pt x="780" y="72"/>
                    </a:lnTo>
                    <a:lnTo>
                      <a:pt x="732" y="78"/>
                    </a:lnTo>
                    <a:lnTo>
                      <a:pt x="696" y="84"/>
                    </a:lnTo>
                    <a:lnTo>
                      <a:pt x="624" y="84"/>
                    </a:lnTo>
                    <a:lnTo>
                      <a:pt x="618" y="72"/>
                    </a:lnTo>
                    <a:lnTo>
                      <a:pt x="546" y="78"/>
                    </a:lnTo>
                    <a:lnTo>
                      <a:pt x="540" y="66"/>
                    </a:lnTo>
                    <a:lnTo>
                      <a:pt x="504" y="66"/>
                    </a:lnTo>
                    <a:lnTo>
                      <a:pt x="480" y="42"/>
                    </a:lnTo>
                    <a:lnTo>
                      <a:pt x="480" y="36"/>
                    </a:lnTo>
                    <a:lnTo>
                      <a:pt x="174" y="36"/>
                    </a:lnTo>
                    <a:lnTo>
                      <a:pt x="168" y="30"/>
                    </a:lnTo>
                    <a:lnTo>
                      <a:pt x="156" y="30"/>
                    </a:lnTo>
                    <a:lnTo>
                      <a:pt x="132" y="18"/>
                    </a:lnTo>
                    <a:lnTo>
                      <a:pt x="126" y="6"/>
                    </a:lnTo>
                    <a:lnTo>
                      <a:pt x="120" y="0"/>
                    </a:lnTo>
                    <a:lnTo>
                      <a:pt x="90" y="0"/>
                    </a:lnTo>
                    <a:lnTo>
                      <a:pt x="90" y="6"/>
                    </a:lnTo>
                    <a:lnTo>
                      <a:pt x="72" y="24"/>
                    </a:lnTo>
                    <a:lnTo>
                      <a:pt x="42" y="24"/>
                    </a:lnTo>
                    <a:lnTo>
                      <a:pt x="36" y="18"/>
                    </a:lnTo>
                    <a:lnTo>
                      <a:pt x="18" y="24"/>
                    </a:lnTo>
                    <a:lnTo>
                      <a:pt x="0" y="24"/>
                    </a:lnTo>
                    <a:lnTo>
                      <a:pt x="6" y="96"/>
                    </a:lnTo>
                    <a:lnTo>
                      <a:pt x="12" y="108"/>
                    </a:lnTo>
                    <a:lnTo>
                      <a:pt x="30" y="126"/>
                    </a:lnTo>
                    <a:lnTo>
                      <a:pt x="36" y="138"/>
                    </a:lnTo>
                    <a:lnTo>
                      <a:pt x="54" y="162"/>
                    </a:lnTo>
                    <a:lnTo>
                      <a:pt x="72" y="192"/>
                    </a:lnTo>
                    <a:lnTo>
                      <a:pt x="96" y="228"/>
                    </a:lnTo>
                    <a:lnTo>
                      <a:pt x="102" y="258"/>
                    </a:lnTo>
                    <a:lnTo>
                      <a:pt x="102" y="276"/>
                    </a:lnTo>
                    <a:lnTo>
                      <a:pt x="114" y="294"/>
                    </a:lnTo>
                    <a:lnTo>
                      <a:pt x="120" y="312"/>
                    </a:lnTo>
                    <a:lnTo>
                      <a:pt x="138" y="348"/>
                    </a:lnTo>
                    <a:lnTo>
                      <a:pt x="156" y="366"/>
                    </a:lnTo>
                    <a:lnTo>
                      <a:pt x="156" y="390"/>
                    </a:lnTo>
                    <a:lnTo>
                      <a:pt x="162" y="396"/>
                    </a:lnTo>
                    <a:lnTo>
                      <a:pt x="174" y="402"/>
                    </a:lnTo>
                    <a:lnTo>
                      <a:pt x="180" y="414"/>
                    </a:lnTo>
                    <a:lnTo>
                      <a:pt x="192" y="420"/>
                    </a:lnTo>
                    <a:lnTo>
                      <a:pt x="198" y="432"/>
                    </a:lnTo>
                    <a:lnTo>
                      <a:pt x="198" y="582"/>
                    </a:lnTo>
                    <a:lnTo>
                      <a:pt x="222" y="630"/>
                    </a:lnTo>
                    <a:lnTo>
                      <a:pt x="222" y="678"/>
                    </a:lnTo>
                    <a:lnTo>
                      <a:pt x="216" y="678"/>
                    </a:lnTo>
                    <a:lnTo>
                      <a:pt x="228" y="726"/>
                    </a:lnTo>
                    <a:lnTo>
                      <a:pt x="228" y="762"/>
                    </a:lnTo>
                    <a:lnTo>
                      <a:pt x="240" y="762"/>
                    </a:lnTo>
                    <a:lnTo>
                      <a:pt x="240" y="804"/>
                    </a:lnTo>
                    <a:lnTo>
                      <a:pt x="252" y="810"/>
                    </a:lnTo>
                    <a:lnTo>
                      <a:pt x="258" y="816"/>
                    </a:lnTo>
                    <a:lnTo>
                      <a:pt x="258" y="846"/>
                    </a:lnTo>
                    <a:lnTo>
                      <a:pt x="264" y="858"/>
                    </a:lnTo>
                    <a:lnTo>
                      <a:pt x="270" y="864"/>
                    </a:lnTo>
                    <a:lnTo>
                      <a:pt x="276" y="876"/>
                    </a:lnTo>
                    <a:lnTo>
                      <a:pt x="282" y="894"/>
                    </a:lnTo>
                    <a:lnTo>
                      <a:pt x="282" y="900"/>
                    </a:lnTo>
                    <a:lnTo>
                      <a:pt x="288" y="912"/>
                    </a:lnTo>
                    <a:lnTo>
                      <a:pt x="294" y="918"/>
                    </a:lnTo>
                    <a:lnTo>
                      <a:pt x="318" y="930"/>
                    </a:lnTo>
                    <a:lnTo>
                      <a:pt x="324" y="936"/>
                    </a:lnTo>
                    <a:lnTo>
                      <a:pt x="330" y="936"/>
                    </a:lnTo>
                    <a:lnTo>
                      <a:pt x="330" y="942"/>
                    </a:lnTo>
                    <a:lnTo>
                      <a:pt x="348" y="930"/>
                    </a:lnTo>
                    <a:lnTo>
                      <a:pt x="348" y="924"/>
                    </a:lnTo>
                    <a:lnTo>
                      <a:pt x="354" y="918"/>
                    </a:lnTo>
                    <a:lnTo>
                      <a:pt x="360" y="906"/>
                    </a:lnTo>
                    <a:lnTo>
                      <a:pt x="360" y="900"/>
                    </a:lnTo>
                    <a:lnTo>
                      <a:pt x="366" y="89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10" name="Myanmar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FECDC138-D023-A184-6A89-51EA429442D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42531" y="2701161"/>
                <a:ext cx="427683" cy="964229"/>
              </a:xfrm>
              <a:custGeom>
                <a:avLst/>
                <a:gdLst>
                  <a:gd name="T0" fmla="*/ 2147483647 w 636"/>
                  <a:gd name="T1" fmla="*/ 2147483647 h 1500"/>
                  <a:gd name="T2" fmla="*/ 2147483647 w 636"/>
                  <a:gd name="T3" fmla="*/ 2147483647 h 1500"/>
                  <a:gd name="T4" fmla="*/ 2147483647 w 636"/>
                  <a:gd name="T5" fmla="*/ 2147483647 h 1500"/>
                  <a:gd name="T6" fmla="*/ 2147483647 w 636"/>
                  <a:gd name="T7" fmla="*/ 2147483647 h 1500"/>
                  <a:gd name="T8" fmla="*/ 2147483647 w 636"/>
                  <a:gd name="T9" fmla="*/ 2147483647 h 1500"/>
                  <a:gd name="T10" fmla="*/ 2147483647 w 636"/>
                  <a:gd name="T11" fmla="*/ 2147483647 h 1500"/>
                  <a:gd name="T12" fmla="*/ 2147483647 w 636"/>
                  <a:gd name="T13" fmla="*/ 2147483647 h 1500"/>
                  <a:gd name="T14" fmla="*/ 2147483647 w 636"/>
                  <a:gd name="T15" fmla="*/ 2147483647 h 1500"/>
                  <a:gd name="T16" fmla="*/ 2147483647 w 636"/>
                  <a:gd name="T17" fmla="*/ 2147483647 h 1500"/>
                  <a:gd name="T18" fmla="*/ 2147483647 w 636"/>
                  <a:gd name="T19" fmla="*/ 2147483647 h 1500"/>
                  <a:gd name="T20" fmla="*/ 2147483647 w 636"/>
                  <a:gd name="T21" fmla="*/ 2147483647 h 1500"/>
                  <a:gd name="T22" fmla="*/ 2147483647 w 636"/>
                  <a:gd name="T23" fmla="*/ 2147483647 h 1500"/>
                  <a:gd name="T24" fmla="*/ 2147483647 w 636"/>
                  <a:gd name="T25" fmla="*/ 2147483647 h 1500"/>
                  <a:gd name="T26" fmla="*/ 2147483647 w 636"/>
                  <a:gd name="T27" fmla="*/ 2147483647 h 1500"/>
                  <a:gd name="T28" fmla="*/ 2147483647 w 636"/>
                  <a:gd name="T29" fmla="*/ 2147483647 h 1500"/>
                  <a:gd name="T30" fmla="*/ 2147483647 w 636"/>
                  <a:gd name="T31" fmla="*/ 2147483647 h 1500"/>
                  <a:gd name="T32" fmla="*/ 2147483647 w 636"/>
                  <a:gd name="T33" fmla="*/ 2147483647 h 1500"/>
                  <a:gd name="T34" fmla="*/ 2147483647 w 636"/>
                  <a:gd name="T35" fmla="*/ 2147483647 h 1500"/>
                  <a:gd name="T36" fmla="*/ 2147483647 w 636"/>
                  <a:gd name="T37" fmla="*/ 2147483647 h 1500"/>
                  <a:gd name="T38" fmla="*/ 2147483647 w 636"/>
                  <a:gd name="T39" fmla="*/ 2147483647 h 1500"/>
                  <a:gd name="T40" fmla="*/ 2147483647 w 636"/>
                  <a:gd name="T41" fmla="*/ 2147483647 h 1500"/>
                  <a:gd name="T42" fmla="*/ 2147483647 w 636"/>
                  <a:gd name="T43" fmla="*/ 2147483647 h 1500"/>
                  <a:gd name="T44" fmla="*/ 2147483647 w 636"/>
                  <a:gd name="T45" fmla="*/ 2147483647 h 1500"/>
                  <a:gd name="T46" fmla="*/ 2147483647 w 636"/>
                  <a:gd name="T47" fmla="*/ 2147483647 h 1500"/>
                  <a:gd name="T48" fmla="*/ 2147483647 w 636"/>
                  <a:gd name="T49" fmla="*/ 2147483647 h 1500"/>
                  <a:gd name="T50" fmla="*/ 2147483647 w 636"/>
                  <a:gd name="T51" fmla="*/ 2147483647 h 1500"/>
                  <a:gd name="T52" fmla="*/ 2147483647 w 636"/>
                  <a:gd name="T53" fmla="*/ 2147483647 h 1500"/>
                  <a:gd name="T54" fmla="*/ 2147483647 w 636"/>
                  <a:gd name="T55" fmla="*/ 2147483647 h 1500"/>
                  <a:gd name="T56" fmla="*/ 2147483647 w 636"/>
                  <a:gd name="T57" fmla="*/ 2147483647 h 1500"/>
                  <a:gd name="T58" fmla="*/ 2147483647 w 636"/>
                  <a:gd name="T59" fmla="*/ 2147483647 h 1500"/>
                  <a:gd name="T60" fmla="*/ 2147483647 w 636"/>
                  <a:gd name="T61" fmla="*/ 2147483647 h 1500"/>
                  <a:gd name="T62" fmla="*/ 2147483647 w 636"/>
                  <a:gd name="T63" fmla="*/ 2147483647 h 1500"/>
                  <a:gd name="T64" fmla="*/ 2147483647 w 636"/>
                  <a:gd name="T65" fmla="*/ 2147483647 h 1500"/>
                  <a:gd name="T66" fmla="*/ 2147483647 w 636"/>
                  <a:gd name="T67" fmla="*/ 2147483647 h 1500"/>
                  <a:gd name="T68" fmla="*/ 2147483647 w 636"/>
                  <a:gd name="T69" fmla="*/ 2147483647 h 1500"/>
                  <a:gd name="T70" fmla="*/ 2147483647 w 636"/>
                  <a:gd name="T71" fmla="*/ 2147483647 h 1500"/>
                  <a:gd name="T72" fmla="*/ 2147483647 w 636"/>
                  <a:gd name="T73" fmla="*/ 2147483647 h 1500"/>
                  <a:gd name="T74" fmla="*/ 2147483647 w 636"/>
                  <a:gd name="T75" fmla="*/ 2147483647 h 1500"/>
                  <a:gd name="T76" fmla="*/ 2147483647 w 636"/>
                  <a:gd name="T77" fmla="*/ 2147483647 h 1500"/>
                  <a:gd name="T78" fmla="*/ 2147483647 w 636"/>
                  <a:gd name="T79" fmla="*/ 2147483647 h 1500"/>
                  <a:gd name="T80" fmla="*/ 2147483647 w 636"/>
                  <a:gd name="T81" fmla="*/ 2147483647 h 1500"/>
                  <a:gd name="T82" fmla="*/ 2147483647 w 636"/>
                  <a:gd name="T83" fmla="*/ 2147483647 h 1500"/>
                  <a:gd name="T84" fmla="*/ 2147483647 w 636"/>
                  <a:gd name="T85" fmla="*/ 2147483647 h 1500"/>
                  <a:gd name="T86" fmla="*/ 2147483647 w 636"/>
                  <a:gd name="T87" fmla="*/ 0 h 1500"/>
                  <a:gd name="T88" fmla="*/ 2147483647 w 636"/>
                  <a:gd name="T89" fmla="*/ 2147483647 h 1500"/>
                  <a:gd name="T90" fmla="*/ 2147483647 w 636"/>
                  <a:gd name="T91" fmla="*/ 2147483647 h 1500"/>
                  <a:gd name="T92" fmla="*/ 2147483647 w 636"/>
                  <a:gd name="T93" fmla="*/ 2147483647 h 1500"/>
                  <a:gd name="T94" fmla="*/ 2147483647 w 636"/>
                  <a:gd name="T95" fmla="*/ 2147483647 h 1500"/>
                  <a:gd name="T96" fmla="*/ 2147483647 w 636"/>
                  <a:gd name="T97" fmla="*/ 2147483647 h 1500"/>
                  <a:gd name="T98" fmla="*/ 2147483647 w 636"/>
                  <a:gd name="T99" fmla="*/ 2147483647 h 1500"/>
                  <a:gd name="T100" fmla="*/ 2147483647 w 636"/>
                  <a:gd name="T101" fmla="*/ 2147483647 h 1500"/>
                  <a:gd name="T102" fmla="*/ 2147483647 w 636"/>
                  <a:gd name="T103" fmla="*/ 2147483647 h 1500"/>
                  <a:gd name="T104" fmla="*/ 2147483647 w 636"/>
                  <a:gd name="T105" fmla="*/ 2147483647 h 1500"/>
                  <a:gd name="T106" fmla="*/ 2147483647 w 636"/>
                  <a:gd name="T107" fmla="*/ 2147483647 h 1500"/>
                  <a:gd name="T108" fmla="*/ 2147483647 w 636"/>
                  <a:gd name="T109" fmla="*/ 2147483647 h 1500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636"/>
                  <a:gd name="T166" fmla="*/ 0 h 1500"/>
                  <a:gd name="T167" fmla="*/ 636 w 636"/>
                  <a:gd name="T168" fmla="*/ 1500 h 1500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636" h="1500">
                    <a:moveTo>
                      <a:pt x="0" y="588"/>
                    </a:moveTo>
                    <a:lnTo>
                      <a:pt x="18" y="588"/>
                    </a:lnTo>
                    <a:lnTo>
                      <a:pt x="12" y="630"/>
                    </a:lnTo>
                    <a:lnTo>
                      <a:pt x="18" y="630"/>
                    </a:lnTo>
                    <a:lnTo>
                      <a:pt x="24" y="636"/>
                    </a:lnTo>
                    <a:lnTo>
                      <a:pt x="42" y="642"/>
                    </a:lnTo>
                    <a:lnTo>
                      <a:pt x="54" y="648"/>
                    </a:lnTo>
                    <a:lnTo>
                      <a:pt x="72" y="666"/>
                    </a:lnTo>
                    <a:lnTo>
                      <a:pt x="84" y="690"/>
                    </a:lnTo>
                    <a:lnTo>
                      <a:pt x="90" y="696"/>
                    </a:lnTo>
                    <a:lnTo>
                      <a:pt x="90" y="702"/>
                    </a:lnTo>
                    <a:lnTo>
                      <a:pt x="126" y="696"/>
                    </a:lnTo>
                    <a:lnTo>
                      <a:pt x="102" y="738"/>
                    </a:lnTo>
                    <a:lnTo>
                      <a:pt x="108" y="738"/>
                    </a:lnTo>
                    <a:lnTo>
                      <a:pt x="114" y="744"/>
                    </a:lnTo>
                    <a:lnTo>
                      <a:pt x="126" y="744"/>
                    </a:lnTo>
                    <a:lnTo>
                      <a:pt x="144" y="750"/>
                    </a:lnTo>
                    <a:lnTo>
                      <a:pt x="156" y="762"/>
                    </a:lnTo>
                    <a:lnTo>
                      <a:pt x="168" y="768"/>
                    </a:lnTo>
                    <a:lnTo>
                      <a:pt x="174" y="780"/>
                    </a:lnTo>
                    <a:lnTo>
                      <a:pt x="186" y="792"/>
                    </a:lnTo>
                    <a:lnTo>
                      <a:pt x="192" y="804"/>
                    </a:lnTo>
                    <a:lnTo>
                      <a:pt x="192" y="822"/>
                    </a:lnTo>
                    <a:lnTo>
                      <a:pt x="198" y="834"/>
                    </a:lnTo>
                    <a:lnTo>
                      <a:pt x="198" y="840"/>
                    </a:lnTo>
                    <a:lnTo>
                      <a:pt x="204" y="846"/>
                    </a:lnTo>
                    <a:lnTo>
                      <a:pt x="210" y="858"/>
                    </a:lnTo>
                    <a:lnTo>
                      <a:pt x="222" y="870"/>
                    </a:lnTo>
                    <a:lnTo>
                      <a:pt x="210" y="888"/>
                    </a:lnTo>
                    <a:lnTo>
                      <a:pt x="216" y="978"/>
                    </a:lnTo>
                    <a:lnTo>
                      <a:pt x="204" y="990"/>
                    </a:lnTo>
                    <a:lnTo>
                      <a:pt x="204" y="1002"/>
                    </a:lnTo>
                    <a:lnTo>
                      <a:pt x="222" y="1020"/>
                    </a:lnTo>
                    <a:lnTo>
                      <a:pt x="234" y="1020"/>
                    </a:lnTo>
                    <a:lnTo>
                      <a:pt x="246" y="1014"/>
                    </a:lnTo>
                    <a:lnTo>
                      <a:pt x="252" y="1008"/>
                    </a:lnTo>
                    <a:lnTo>
                      <a:pt x="258" y="1014"/>
                    </a:lnTo>
                    <a:lnTo>
                      <a:pt x="258" y="1020"/>
                    </a:lnTo>
                    <a:lnTo>
                      <a:pt x="276" y="1020"/>
                    </a:lnTo>
                    <a:lnTo>
                      <a:pt x="282" y="1014"/>
                    </a:lnTo>
                    <a:lnTo>
                      <a:pt x="294" y="1008"/>
                    </a:lnTo>
                    <a:lnTo>
                      <a:pt x="300" y="996"/>
                    </a:lnTo>
                    <a:lnTo>
                      <a:pt x="306" y="990"/>
                    </a:lnTo>
                    <a:lnTo>
                      <a:pt x="312" y="978"/>
                    </a:lnTo>
                    <a:lnTo>
                      <a:pt x="324" y="978"/>
                    </a:lnTo>
                    <a:lnTo>
                      <a:pt x="360" y="960"/>
                    </a:lnTo>
                    <a:lnTo>
                      <a:pt x="366" y="954"/>
                    </a:lnTo>
                    <a:lnTo>
                      <a:pt x="366" y="900"/>
                    </a:lnTo>
                    <a:lnTo>
                      <a:pt x="372" y="894"/>
                    </a:lnTo>
                    <a:lnTo>
                      <a:pt x="378" y="894"/>
                    </a:lnTo>
                    <a:lnTo>
                      <a:pt x="396" y="912"/>
                    </a:lnTo>
                    <a:lnTo>
                      <a:pt x="402" y="924"/>
                    </a:lnTo>
                    <a:lnTo>
                      <a:pt x="402" y="954"/>
                    </a:lnTo>
                    <a:lnTo>
                      <a:pt x="408" y="954"/>
                    </a:lnTo>
                    <a:lnTo>
                      <a:pt x="426" y="972"/>
                    </a:lnTo>
                    <a:lnTo>
                      <a:pt x="432" y="984"/>
                    </a:lnTo>
                    <a:lnTo>
                      <a:pt x="444" y="1014"/>
                    </a:lnTo>
                    <a:lnTo>
                      <a:pt x="450" y="1050"/>
                    </a:lnTo>
                    <a:lnTo>
                      <a:pt x="450" y="1074"/>
                    </a:lnTo>
                    <a:lnTo>
                      <a:pt x="456" y="1092"/>
                    </a:lnTo>
                    <a:lnTo>
                      <a:pt x="456" y="1128"/>
                    </a:lnTo>
                    <a:lnTo>
                      <a:pt x="462" y="1134"/>
                    </a:lnTo>
                    <a:lnTo>
                      <a:pt x="480" y="1170"/>
                    </a:lnTo>
                    <a:lnTo>
                      <a:pt x="486" y="1176"/>
                    </a:lnTo>
                    <a:lnTo>
                      <a:pt x="486" y="1182"/>
                    </a:lnTo>
                    <a:lnTo>
                      <a:pt x="528" y="1272"/>
                    </a:lnTo>
                    <a:lnTo>
                      <a:pt x="540" y="1320"/>
                    </a:lnTo>
                    <a:lnTo>
                      <a:pt x="522" y="1320"/>
                    </a:lnTo>
                    <a:lnTo>
                      <a:pt x="516" y="1326"/>
                    </a:lnTo>
                    <a:lnTo>
                      <a:pt x="516" y="1350"/>
                    </a:lnTo>
                    <a:lnTo>
                      <a:pt x="510" y="1362"/>
                    </a:lnTo>
                    <a:lnTo>
                      <a:pt x="510" y="1374"/>
                    </a:lnTo>
                    <a:lnTo>
                      <a:pt x="552" y="1362"/>
                    </a:lnTo>
                    <a:lnTo>
                      <a:pt x="540" y="1416"/>
                    </a:lnTo>
                    <a:lnTo>
                      <a:pt x="540" y="1428"/>
                    </a:lnTo>
                    <a:lnTo>
                      <a:pt x="534" y="1440"/>
                    </a:lnTo>
                    <a:lnTo>
                      <a:pt x="534" y="1464"/>
                    </a:lnTo>
                    <a:lnTo>
                      <a:pt x="540" y="1482"/>
                    </a:lnTo>
                    <a:lnTo>
                      <a:pt x="540" y="1488"/>
                    </a:lnTo>
                    <a:lnTo>
                      <a:pt x="546" y="1500"/>
                    </a:lnTo>
                    <a:lnTo>
                      <a:pt x="552" y="1488"/>
                    </a:lnTo>
                    <a:lnTo>
                      <a:pt x="558" y="1482"/>
                    </a:lnTo>
                    <a:lnTo>
                      <a:pt x="564" y="1470"/>
                    </a:lnTo>
                    <a:lnTo>
                      <a:pt x="564" y="1458"/>
                    </a:lnTo>
                    <a:lnTo>
                      <a:pt x="558" y="1452"/>
                    </a:lnTo>
                    <a:lnTo>
                      <a:pt x="558" y="1440"/>
                    </a:lnTo>
                    <a:lnTo>
                      <a:pt x="576" y="1422"/>
                    </a:lnTo>
                    <a:lnTo>
                      <a:pt x="594" y="1386"/>
                    </a:lnTo>
                    <a:lnTo>
                      <a:pt x="594" y="1368"/>
                    </a:lnTo>
                    <a:lnTo>
                      <a:pt x="600" y="1356"/>
                    </a:lnTo>
                    <a:lnTo>
                      <a:pt x="600" y="1326"/>
                    </a:lnTo>
                    <a:lnTo>
                      <a:pt x="594" y="1314"/>
                    </a:lnTo>
                    <a:lnTo>
                      <a:pt x="594" y="1290"/>
                    </a:lnTo>
                    <a:lnTo>
                      <a:pt x="570" y="1266"/>
                    </a:lnTo>
                    <a:lnTo>
                      <a:pt x="570" y="1242"/>
                    </a:lnTo>
                    <a:lnTo>
                      <a:pt x="564" y="1224"/>
                    </a:lnTo>
                    <a:lnTo>
                      <a:pt x="564" y="1194"/>
                    </a:lnTo>
                    <a:lnTo>
                      <a:pt x="558" y="1182"/>
                    </a:lnTo>
                    <a:lnTo>
                      <a:pt x="516" y="1140"/>
                    </a:lnTo>
                    <a:lnTo>
                      <a:pt x="510" y="1128"/>
                    </a:lnTo>
                    <a:lnTo>
                      <a:pt x="504" y="1122"/>
                    </a:lnTo>
                    <a:lnTo>
                      <a:pt x="498" y="1110"/>
                    </a:lnTo>
                    <a:lnTo>
                      <a:pt x="492" y="1104"/>
                    </a:lnTo>
                    <a:lnTo>
                      <a:pt x="492" y="1098"/>
                    </a:lnTo>
                    <a:lnTo>
                      <a:pt x="486" y="1092"/>
                    </a:lnTo>
                    <a:lnTo>
                      <a:pt x="504" y="1056"/>
                    </a:lnTo>
                    <a:lnTo>
                      <a:pt x="510" y="1050"/>
                    </a:lnTo>
                    <a:lnTo>
                      <a:pt x="516" y="1038"/>
                    </a:lnTo>
                    <a:lnTo>
                      <a:pt x="516" y="1014"/>
                    </a:lnTo>
                    <a:lnTo>
                      <a:pt x="510" y="1002"/>
                    </a:lnTo>
                    <a:lnTo>
                      <a:pt x="522" y="1002"/>
                    </a:lnTo>
                    <a:lnTo>
                      <a:pt x="528" y="996"/>
                    </a:lnTo>
                    <a:lnTo>
                      <a:pt x="528" y="978"/>
                    </a:lnTo>
                    <a:lnTo>
                      <a:pt x="522" y="972"/>
                    </a:lnTo>
                    <a:lnTo>
                      <a:pt x="516" y="978"/>
                    </a:lnTo>
                    <a:lnTo>
                      <a:pt x="510" y="978"/>
                    </a:lnTo>
                    <a:lnTo>
                      <a:pt x="504" y="972"/>
                    </a:lnTo>
                    <a:lnTo>
                      <a:pt x="498" y="960"/>
                    </a:lnTo>
                    <a:lnTo>
                      <a:pt x="498" y="942"/>
                    </a:lnTo>
                    <a:lnTo>
                      <a:pt x="504" y="942"/>
                    </a:lnTo>
                    <a:lnTo>
                      <a:pt x="504" y="936"/>
                    </a:lnTo>
                    <a:lnTo>
                      <a:pt x="498" y="930"/>
                    </a:lnTo>
                    <a:lnTo>
                      <a:pt x="486" y="924"/>
                    </a:lnTo>
                    <a:lnTo>
                      <a:pt x="474" y="912"/>
                    </a:lnTo>
                    <a:lnTo>
                      <a:pt x="462" y="906"/>
                    </a:lnTo>
                    <a:lnTo>
                      <a:pt x="444" y="888"/>
                    </a:lnTo>
                    <a:lnTo>
                      <a:pt x="438" y="876"/>
                    </a:lnTo>
                    <a:lnTo>
                      <a:pt x="438" y="870"/>
                    </a:lnTo>
                    <a:lnTo>
                      <a:pt x="432" y="870"/>
                    </a:lnTo>
                    <a:lnTo>
                      <a:pt x="438" y="846"/>
                    </a:lnTo>
                    <a:lnTo>
                      <a:pt x="426" y="840"/>
                    </a:lnTo>
                    <a:lnTo>
                      <a:pt x="402" y="816"/>
                    </a:lnTo>
                    <a:lnTo>
                      <a:pt x="402" y="810"/>
                    </a:lnTo>
                    <a:lnTo>
                      <a:pt x="426" y="810"/>
                    </a:lnTo>
                    <a:lnTo>
                      <a:pt x="426" y="792"/>
                    </a:lnTo>
                    <a:lnTo>
                      <a:pt x="408" y="774"/>
                    </a:lnTo>
                    <a:lnTo>
                      <a:pt x="408" y="768"/>
                    </a:lnTo>
                    <a:lnTo>
                      <a:pt x="414" y="762"/>
                    </a:lnTo>
                    <a:lnTo>
                      <a:pt x="420" y="762"/>
                    </a:lnTo>
                    <a:lnTo>
                      <a:pt x="426" y="756"/>
                    </a:lnTo>
                    <a:lnTo>
                      <a:pt x="426" y="708"/>
                    </a:lnTo>
                    <a:lnTo>
                      <a:pt x="456" y="708"/>
                    </a:lnTo>
                    <a:lnTo>
                      <a:pt x="468" y="714"/>
                    </a:lnTo>
                    <a:lnTo>
                      <a:pt x="480" y="714"/>
                    </a:lnTo>
                    <a:lnTo>
                      <a:pt x="486" y="708"/>
                    </a:lnTo>
                    <a:lnTo>
                      <a:pt x="492" y="696"/>
                    </a:lnTo>
                    <a:lnTo>
                      <a:pt x="498" y="690"/>
                    </a:lnTo>
                    <a:lnTo>
                      <a:pt x="498" y="684"/>
                    </a:lnTo>
                    <a:lnTo>
                      <a:pt x="522" y="684"/>
                    </a:lnTo>
                    <a:lnTo>
                      <a:pt x="528" y="660"/>
                    </a:lnTo>
                    <a:lnTo>
                      <a:pt x="534" y="660"/>
                    </a:lnTo>
                    <a:lnTo>
                      <a:pt x="540" y="654"/>
                    </a:lnTo>
                    <a:lnTo>
                      <a:pt x="564" y="654"/>
                    </a:lnTo>
                    <a:lnTo>
                      <a:pt x="564" y="642"/>
                    </a:lnTo>
                    <a:lnTo>
                      <a:pt x="582" y="624"/>
                    </a:lnTo>
                    <a:lnTo>
                      <a:pt x="594" y="624"/>
                    </a:lnTo>
                    <a:lnTo>
                      <a:pt x="600" y="618"/>
                    </a:lnTo>
                    <a:lnTo>
                      <a:pt x="594" y="612"/>
                    </a:lnTo>
                    <a:lnTo>
                      <a:pt x="600" y="600"/>
                    </a:lnTo>
                    <a:lnTo>
                      <a:pt x="600" y="588"/>
                    </a:lnTo>
                    <a:lnTo>
                      <a:pt x="636" y="570"/>
                    </a:lnTo>
                    <a:lnTo>
                      <a:pt x="636" y="552"/>
                    </a:lnTo>
                    <a:lnTo>
                      <a:pt x="630" y="546"/>
                    </a:lnTo>
                    <a:lnTo>
                      <a:pt x="618" y="546"/>
                    </a:lnTo>
                    <a:lnTo>
                      <a:pt x="600" y="564"/>
                    </a:lnTo>
                    <a:lnTo>
                      <a:pt x="600" y="570"/>
                    </a:lnTo>
                    <a:lnTo>
                      <a:pt x="558" y="570"/>
                    </a:lnTo>
                    <a:lnTo>
                      <a:pt x="558" y="552"/>
                    </a:lnTo>
                    <a:lnTo>
                      <a:pt x="546" y="552"/>
                    </a:lnTo>
                    <a:lnTo>
                      <a:pt x="534" y="522"/>
                    </a:lnTo>
                    <a:lnTo>
                      <a:pt x="480" y="516"/>
                    </a:lnTo>
                    <a:lnTo>
                      <a:pt x="486" y="504"/>
                    </a:lnTo>
                    <a:lnTo>
                      <a:pt x="486" y="498"/>
                    </a:lnTo>
                    <a:lnTo>
                      <a:pt x="492" y="492"/>
                    </a:lnTo>
                    <a:lnTo>
                      <a:pt x="492" y="480"/>
                    </a:lnTo>
                    <a:lnTo>
                      <a:pt x="480" y="468"/>
                    </a:lnTo>
                    <a:lnTo>
                      <a:pt x="486" y="462"/>
                    </a:lnTo>
                    <a:lnTo>
                      <a:pt x="498" y="462"/>
                    </a:lnTo>
                    <a:lnTo>
                      <a:pt x="504" y="456"/>
                    </a:lnTo>
                    <a:lnTo>
                      <a:pt x="504" y="450"/>
                    </a:lnTo>
                    <a:lnTo>
                      <a:pt x="498" y="444"/>
                    </a:lnTo>
                    <a:lnTo>
                      <a:pt x="486" y="438"/>
                    </a:lnTo>
                    <a:lnTo>
                      <a:pt x="456" y="438"/>
                    </a:lnTo>
                    <a:lnTo>
                      <a:pt x="444" y="396"/>
                    </a:lnTo>
                    <a:lnTo>
                      <a:pt x="420" y="378"/>
                    </a:lnTo>
                    <a:lnTo>
                      <a:pt x="450" y="354"/>
                    </a:lnTo>
                    <a:lnTo>
                      <a:pt x="390" y="354"/>
                    </a:lnTo>
                    <a:lnTo>
                      <a:pt x="384" y="360"/>
                    </a:lnTo>
                    <a:lnTo>
                      <a:pt x="372" y="360"/>
                    </a:lnTo>
                    <a:lnTo>
                      <a:pt x="366" y="366"/>
                    </a:lnTo>
                    <a:lnTo>
                      <a:pt x="354" y="372"/>
                    </a:lnTo>
                    <a:lnTo>
                      <a:pt x="366" y="354"/>
                    </a:lnTo>
                    <a:lnTo>
                      <a:pt x="360" y="342"/>
                    </a:lnTo>
                    <a:lnTo>
                      <a:pt x="342" y="324"/>
                    </a:lnTo>
                    <a:lnTo>
                      <a:pt x="342" y="306"/>
                    </a:lnTo>
                    <a:lnTo>
                      <a:pt x="354" y="306"/>
                    </a:lnTo>
                    <a:lnTo>
                      <a:pt x="348" y="276"/>
                    </a:lnTo>
                    <a:lnTo>
                      <a:pt x="360" y="276"/>
                    </a:lnTo>
                    <a:lnTo>
                      <a:pt x="366" y="270"/>
                    </a:lnTo>
                    <a:lnTo>
                      <a:pt x="366" y="234"/>
                    </a:lnTo>
                    <a:lnTo>
                      <a:pt x="372" y="240"/>
                    </a:lnTo>
                    <a:lnTo>
                      <a:pt x="384" y="240"/>
                    </a:lnTo>
                    <a:lnTo>
                      <a:pt x="390" y="234"/>
                    </a:lnTo>
                    <a:lnTo>
                      <a:pt x="396" y="222"/>
                    </a:lnTo>
                    <a:lnTo>
                      <a:pt x="396" y="216"/>
                    </a:lnTo>
                    <a:lnTo>
                      <a:pt x="378" y="198"/>
                    </a:lnTo>
                    <a:lnTo>
                      <a:pt x="390" y="198"/>
                    </a:lnTo>
                    <a:lnTo>
                      <a:pt x="396" y="192"/>
                    </a:lnTo>
                    <a:lnTo>
                      <a:pt x="408" y="192"/>
                    </a:lnTo>
                    <a:lnTo>
                      <a:pt x="396" y="132"/>
                    </a:lnTo>
                    <a:lnTo>
                      <a:pt x="384" y="108"/>
                    </a:lnTo>
                    <a:lnTo>
                      <a:pt x="384" y="78"/>
                    </a:lnTo>
                    <a:lnTo>
                      <a:pt x="378" y="72"/>
                    </a:lnTo>
                    <a:lnTo>
                      <a:pt x="342" y="72"/>
                    </a:lnTo>
                    <a:lnTo>
                      <a:pt x="342" y="66"/>
                    </a:lnTo>
                    <a:lnTo>
                      <a:pt x="336" y="60"/>
                    </a:lnTo>
                    <a:lnTo>
                      <a:pt x="318" y="24"/>
                    </a:lnTo>
                    <a:lnTo>
                      <a:pt x="306" y="18"/>
                    </a:lnTo>
                    <a:lnTo>
                      <a:pt x="300" y="6"/>
                    </a:lnTo>
                    <a:lnTo>
                      <a:pt x="294" y="0"/>
                    </a:lnTo>
                    <a:lnTo>
                      <a:pt x="288" y="0"/>
                    </a:lnTo>
                    <a:lnTo>
                      <a:pt x="282" y="18"/>
                    </a:lnTo>
                    <a:lnTo>
                      <a:pt x="282" y="48"/>
                    </a:lnTo>
                    <a:lnTo>
                      <a:pt x="276" y="48"/>
                    </a:lnTo>
                    <a:lnTo>
                      <a:pt x="270" y="54"/>
                    </a:lnTo>
                    <a:lnTo>
                      <a:pt x="258" y="60"/>
                    </a:lnTo>
                    <a:lnTo>
                      <a:pt x="246" y="72"/>
                    </a:lnTo>
                    <a:lnTo>
                      <a:pt x="252" y="84"/>
                    </a:lnTo>
                    <a:lnTo>
                      <a:pt x="258" y="90"/>
                    </a:lnTo>
                    <a:lnTo>
                      <a:pt x="270" y="96"/>
                    </a:lnTo>
                    <a:lnTo>
                      <a:pt x="276" y="102"/>
                    </a:lnTo>
                    <a:lnTo>
                      <a:pt x="276" y="108"/>
                    </a:lnTo>
                    <a:lnTo>
                      <a:pt x="258" y="108"/>
                    </a:lnTo>
                    <a:lnTo>
                      <a:pt x="252" y="102"/>
                    </a:lnTo>
                    <a:lnTo>
                      <a:pt x="216" y="102"/>
                    </a:lnTo>
                    <a:lnTo>
                      <a:pt x="204" y="108"/>
                    </a:lnTo>
                    <a:lnTo>
                      <a:pt x="198" y="108"/>
                    </a:lnTo>
                    <a:lnTo>
                      <a:pt x="198" y="126"/>
                    </a:lnTo>
                    <a:lnTo>
                      <a:pt x="186" y="138"/>
                    </a:lnTo>
                    <a:lnTo>
                      <a:pt x="174" y="144"/>
                    </a:lnTo>
                    <a:lnTo>
                      <a:pt x="162" y="144"/>
                    </a:lnTo>
                    <a:lnTo>
                      <a:pt x="156" y="150"/>
                    </a:lnTo>
                    <a:lnTo>
                      <a:pt x="150" y="150"/>
                    </a:lnTo>
                    <a:lnTo>
                      <a:pt x="150" y="174"/>
                    </a:lnTo>
                    <a:lnTo>
                      <a:pt x="156" y="180"/>
                    </a:lnTo>
                    <a:lnTo>
                      <a:pt x="156" y="186"/>
                    </a:lnTo>
                    <a:lnTo>
                      <a:pt x="162" y="192"/>
                    </a:lnTo>
                    <a:lnTo>
                      <a:pt x="162" y="204"/>
                    </a:lnTo>
                    <a:lnTo>
                      <a:pt x="144" y="234"/>
                    </a:lnTo>
                    <a:lnTo>
                      <a:pt x="138" y="240"/>
                    </a:lnTo>
                    <a:lnTo>
                      <a:pt x="126" y="246"/>
                    </a:lnTo>
                    <a:lnTo>
                      <a:pt x="126" y="264"/>
                    </a:lnTo>
                    <a:lnTo>
                      <a:pt x="132" y="276"/>
                    </a:lnTo>
                    <a:lnTo>
                      <a:pt x="138" y="282"/>
                    </a:lnTo>
                    <a:lnTo>
                      <a:pt x="120" y="336"/>
                    </a:lnTo>
                    <a:lnTo>
                      <a:pt x="120" y="372"/>
                    </a:lnTo>
                    <a:lnTo>
                      <a:pt x="108" y="372"/>
                    </a:lnTo>
                    <a:lnTo>
                      <a:pt x="96" y="366"/>
                    </a:lnTo>
                    <a:lnTo>
                      <a:pt x="42" y="366"/>
                    </a:lnTo>
                    <a:lnTo>
                      <a:pt x="48" y="366"/>
                    </a:lnTo>
                    <a:lnTo>
                      <a:pt x="66" y="384"/>
                    </a:lnTo>
                    <a:lnTo>
                      <a:pt x="72" y="432"/>
                    </a:lnTo>
                    <a:lnTo>
                      <a:pt x="66" y="432"/>
                    </a:lnTo>
                    <a:lnTo>
                      <a:pt x="48" y="450"/>
                    </a:lnTo>
                    <a:lnTo>
                      <a:pt x="54" y="462"/>
                    </a:lnTo>
                    <a:lnTo>
                      <a:pt x="54" y="486"/>
                    </a:lnTo>
                    <a:lnTo>
                      <a:pt x="72" y="504"/>
                    </a:lnTo>
                    <a:lnTo>
                      <a:pt x="72" y="516"/>
                    </a:lnTo>
                    <a:lnTo>
                      <a:pt x="60" y="516"/>
                    </a:lnTo>
                    <a:lnTo>
                      <a:pt x="54" y="510"/>
                    </a:lnTo>
                    <a:lnTo>
                      <a:pt x="48" y="510"/>
                    </a:lnTo>
                    <a:lnTo>
                      <a:pt x="48" y="534"/>
                    </a:lnTo>
                    <a:lnTo>
                      <a:pt x="30" y="516"/>
                    </a:lnTo>
                    <a:lnTo>
                      <a:pt x="42" y="576"/>
                    </a:lnTo>
                    <a:lnTo>
                      <a:pt x="6" y="570"/>
                    </a:lnTo>
                    <a:lnTo>
                      <a:pt x="6" y="576"/>
                    </a:lnTo>
                    <a:lnTo>
                      <a:pt x="0" y="5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11" name="Mozambique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9C058D97-6CEE-AFAD-25BE-DA93FF3F5E4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048463" y="4725287"/>
                <a:ext cx="511644" cy="861008"/>
              </a:xfrm>
              <a:custGeom>
                <a:avLst/>
                <a:gdLst>
                  <a:gd name="T0" fmla="*/ 2147483647 w 762"/>
                  <a:gd name="T1" fmla="*/ 2147483647 h 1338"/>
                  <a:gd name="T2" fmla="*/ 2147483647 w 762"/>
                  <a:gd name="T3" fmla="*/ 2147483647 h 1338"/>
                  <a:gd name="T4" fmla="*/ 2147483647 w 762"/>
                  <a:gd name="T5" fmla="*/ 2147483647 h 1338"/>
                  <a:gd name="T6" fmla="*/ 2147483647 w 762"/>
                  <a:gd name="T7" fmla="*/ 2147483647 h 1338"/>
                  <a:gd name="T8" fmla="*/ 2147483647 w 762"/>
                  <a:gd name="T9" fmla="*/ 2147483647 h 1338"/>
                  <a:gd name="T10" fmla="*/ 2147483647 w 762"/>
                  <a:gd name="T11" fmla="*/ 2147483647 h 1338"/>
                  <a:gd name="T12" fmla="*/ 2147483647 w 762"/>
                  <a:gd name="T13" fmla="*/ 2147483647 h 1338"/>
                  <a:gd name="T14" fmla="*/ 2147483647 w 762"/>
                  <a:gd name="T15" fmla="*/ 2147483647 h 1338"/>
                  <a:gd name="T16" fmla="*/ 2147483647 w 762"/>
                  <a:gd name="T17" fmla="*/ 2147483647 h 1338"/>
                  <a:gd name="T18" fmla="*/ 2147483647 w 762"/>
                  <a:gd name="T19" fmla="*/ 2147483647 h 1338"/>
                  <a:gd name="T20" fmla="*/ 2147483647 w 762"/>
                  <a:gd name="T21" fmla="*/ 2147483647 h 1338"/>
                  <a:gd name="T22" fmla="*/ 2147483647 w 762"/>
                  <a:gd name="T23" fmla="*/ 2147483647 h 1338"/>
                  <a:gd name="T24" fmla="*/ 2147483647 w 762"/>
                  <a:gd name="T25" fmla="*/ 2147483647 h 1338"/>
                  <a:gd name="T26" fmla="*/ 2147483647 w 762"/>
                  <a:gd name="T27" fmla="*/ 2147483647 h 1338"/>
                  <a:gd name="T28" fmla="*/ 2147483647 w 762"/>
                  <a:gd name="T29" fmla="*/ 2147483647 h 1338"/>
                  <a:gd name="T30" fmla="*/ 2147483647 w 762"/>
                  <a:gd name="T31" fmla="*/ 2147483647 h 1338"/>
                  <a:gd name="T32" fmla="*/ 2147483647 w 762"/>
                  <a:gd name="T33" fmla="*/ 2147483647 h 1338"/>
                  <a:gd name="T34" fmla="*/ 2147483647 w 762"/>
                  <a:gd name="T35" fmla="*/ 2147483647 h 1338"/>
                  <a:gd name="T36" fmla="*/ 2147483647 w 762"/>
                  <a:gd name="T37" fmla="*/ 2147483647 h 1338"/>
                  <a:gd name="T38" fmla="*/ 2147483647 w 762"/>
                  <a:gd name="T39" fmla="*/ 2147483647 h 1338"/>
                  <a:gd name="T40" fmla="*/ 2147483647 w 762"/>
                  <a:gd name="T41" fmla="*/ 2147483647 h 1338"/>
                  <a:gd name="T42" fmla="*/ 2147483647 w 762"/>
                  <a:gd name="T43" fmla="*/ 2147483647 h 1338"/>
                  <a:gd name="T44" fmla="*/ 2147483647 w 762"/>
                  <a:gd name="T45" fmla="*/ 2147483647 h 1338"/>
                  <a:gd name="T46" fmla="*/ 2147483647 w 762"/>
                  <a:gd name="T47" fmla="*/ 2147483647 h 1338"/>
                  <a:gd name="T48" fmla="*/ 2147483647 w 762"/>
                  <a:gd name="T49" fmla="*/ 2147483647 h 1338"/>
                  <a:gd name="T50" fmla="*/ 2147483647 w 762"/>
                  <a:gd name="T51" fmla="*/ 2147483647 h 1338"/>
                  <a:gd name="T52" fmla="*/ 2147483647 w 762"/>
                  <a:gd name="T53" fmla="*/ 2147483647 h 1338"/>
                  <a:gd name="T54" fmla="*/ 2147483647 w 762"/>
                  <a:gd name="T55" fmla="*/ 2147483647 h 1338"/>
                  <a:gd name="T56" fmla="*/ 0 w 762"/>
                  <a:gd name="T57" fmla="*/ 2147483647 h 1338"/>
                  <a:gd name="T58" fmla="*/ 2147483647 w 762"/>
                  <a:gd name="T59" fmla="*/ 2147483647 h 1338"/>
                  <a:gd name="T60" fmla="*/ 2147483647 w 762"/>
                  <a:gd name="T61" fmla="*/ 2147483647 h 1338"/>
                  <a:gd name="T62" fmla="*/ 2147483647 w 762"/>
                  <a:gd name="T63" fmla="*/ 2147483647 h 1338"/>
                  <a:gd name="T64" fmla="*/ 2147483647 w 762"/>
                  <a:gd name="T65" fmla="*/ 2147483647 h 1338"/>
                  <a:gd name="T66" fmla="*/ 2147483647 w 762"/>
                  <a:gd name="T67" fmla="*/ 2147483647 h 1338"/>
                  <a:gd name="T68" fmla="*/ 2147483647 w 762"/>
                  <a:gd name="T69" fmla="*/ 2147483647 h 1338"/>
                  <a:gd name="T70" fmla="*/ 2147483647 w 762"/>
                  <a:gd name="T71" fmla="*/ 2147483647 h 1338"/>
                  <a:gd name="T72" fmla="*/ 2147483647 w 762"/>
                  <a:gd name="T73" fmla="*/ 2147483647 h 1338"/>
                  <a:gd name="T74" fmla="*/ 2147483647 w 762"/>
                  <a:gd name="T75" fmla="*/ 2147483647 h 1338"/>
                  <a:gd name="T76" fmla="*/ 2147483647 w 762"/>
                  <a:gd name="T77" fmla="*/ 2147483647 h 1338"/>
                  <a:gd name="T78" fmla="*/ 2147483647 w 762"/>
                  <a:gd name="T79" fmla="*/ 2147483647 h 1338"/>
                  <a:gd name="T80" fmla="*/ 2147483647 w 762"/>
                  <a:gd name="T81" fmla="*/ 2147483647 h 1338"/>
                  <a:gd name="T82" fmla="*/ 2147483647 w 762"/>
                  <a:gd name="T83" fmla="*/ 2147483647 h 1338"/>
                  <a:gd name="T84" fmla="*/ 2147483647 w 762"/>
                  <a:gd name="T85" fmla="*/ 2147483647 h 1338"/>
                  <a:gd name="T86" fmla="*/ 2147483647 w 762"/>
                  <a:gd name="T87" fmla="*/ 2147483647 h 1338"/>
                  <a:gd name="T88" fmla="*/ 2147483647 w 762"/>
                  <a:gd name="T89" fmla="*/ 2147483647 h 1338"/>
                  <a:gd name="T90" fmla="*/ 2147483647 w 762"/>
                  <a:gd name="T91" fmla="*/ 2147483647 h 1338"/>
                  <a:gd name="T92" fmla="*/ 2147483647 w 762"/>
                  <a:gd name="T93" fmla="*/ 2147483647 h 1338"/>
                  <a:gd name="T94" fmla="*/ 2147483647 w 762"/>
                  <a:gd name="T95" fmla="*/ 2147483647 h 1338"/>
                  <a:gd name="T96" fmla="*/ 2147483647 w 762"/>
                  <a:gd name="T97" fmla="*/ 2147483647 h 1338"/>
                  <a:gd name="T98" fmla="*/ 2147483647 w 762"/>
                  <a:gd name="T99" fmla="*/ 2147483647 h 1338"/>
                  <a:gd name="T100" fmla="*/ 2147483647 w 762"/>
                  <a:gd name="T101" fmla="*/ 2147483647 h 1338"/>
                  <a:gd name="T102" fmla="*/ 2147483647 w 762"/>
                  <a:gd name="T103" fmla="*/ 2147483647 h 1338"/>
                  <a:gd name="T104" fmla="*/ 2147483647 w 762"/>
                  <a:gd name="T105" fmla="*/ 2147483647 h 1338"/>
                  <a:gd name="T106" fmla="*/ 2147483647 w 762"/>
                  <a:gd name="T107" fmla="*/ 2147483647 h 1338"/>
                  <a:gd name="T108" fmla="*/ 2147483647 w 762"/>
                  <a:gd name="T109" fmla="*/ 2147483647 h 1338"/>
                  <a:gd name="T110" fmla="*/ 2147483647 w 762"/>
                  <a:gd name="T111" fmla="*/ 2147483647 h 1338"/>
                  <a:gd name="T112" fmla="*/ 2147483647 w 762"/>
                  <a:gd name="T113" fmla="*/ 2147483647 h 1338"/>
                  <a:gd name="T114" fmla="*/ 2147483647 w 762"/>
                  <a:gd name="T115" fmla="*/ 2147483647 h 1338"/>
                  <a:gd name="T116" fmla="*/ 2147483647 w 762"/>
                  <a:gd name="T117" fmla="*/ 2147483647 h 1338"/>
                  <a:gd name="T118" fmla="*/ 2147483647 w 762"/>
                  <a:gd name="T119" fmla="*/ 2147483647 h 1338"/>
                  <a:gd name="T120" fmla="*/ 2147483647 w 762"/>
                  <a:gd name="T121" fmla="*/ 2147483647 h 1338"/>
                  <a:gd name="T122" fmla="*/ 2147483647 w 762"/>
                  <a:gd name="T123" fmla="*/ 2147483647 h 1338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762"/>
                  <a:gd name="T187" fmla="*/ 0 h 1338"/>
                  <a:gd name="T188" fmla="*/ 762 w 762"/>
                  <a:gd name="T189" fmla="*/ 1338 h 1338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762" h="1338">
                    <a:moveTo>
                      <a:pt x="762" y="342"/>
                    </a:moveTo>
                    <a:lnTo>
                      <a:pt x="762" y="324"/>
                    </a:lnTo>
                    <a:lnTo>
                      <a:pt x="756" y="318"/>
                    </a:lnTo>
                    <a:lnTo>
                      <a:pt x="744" y="318"/>
                    </a:lnTo>
                    <a:lnTo>
                      <a:pt x="744" y="258"/>
                    </a:lnTo>
                    <a:lnTo>
                      <a:pt x="732" y="246"/>
                    </a:lnTo>
                    <a:lnTo>
                      <a:pt x="750" y="234"/>
                    </a:lnTo>
                    <a:lnTo>
                      <a:pt x="738" y="186"/>
                    </a:lnTo>
                    <a:lnTo>
                      <a:pt x="750" y="156"/>
                    </a:lnTo>
                    <a:lnTo>
                      <a:pt x="738" y="120"/>
                    </a:lnTo>
                    <a:lnTo>
                      <a:pt x="738" y="108"/>
                    </a:lnTo>
                    <a:lnTo>
                      <a:pt x="750" y="72"/>
                    </a:lnTo>
                    <a:lnTo>
                      <a:pt x="756" y="42"/>
                    </a:lnTo>
                    <a:lnTo>
                      <a:pt x="756" y="12"/>
                    </a:lnTo>
                    <a:lnTo>
                      <a:pt x="744" y="0"/>
                    </a:lnTo>
                    <a:lnTo>
                      <a:pt x="666" y="54"/>
                    </a:lnTo>
                    <a:lnTo>
                      <a:pt x="636" y="60"/>
                    </a:lnTo>
                    <a:lnTo>
                      <a:pt x="630" y="60"/>
                    </a:lnTo>
                    <a:lnTo>
                      <a:pt x="618" y="72"/>
                    </a:lnTo>
                    <a:lnTo>
                      <a:pt x="606" y="78"/>
                    </a:lnTo>
                    <a:lnTo>
                      <a:pt x="594" y="78"/>
                    </a:lnTo>
                    <a:lnTo>
                      <a:pt x="594" y="72"/>
                    </a:lnTo>
                    <a:lnTo>
                      <a:pt x="588" y="66"/>
                    </a:lnTo>
                    <a:lnTo>
                      <a:pt x="564" y="66"/>
                    </a:lnTo>
                    <a:lnTo>
                      <a:pt x="558" y="72"/>
                    </a:lnTo>
                    <a:lnTo>
                      <a:pt x="552" y="84"/>
                    </a:lnTo>
                    <a:lnTo>
                      <a:pt x="540" y="90"/>
                    </a:lnTo>
                    <a:lnTo>
                      <a:pt x="528" y="102"/>
                    </a:lnTo>
                    <a:lnTo>
                      <a:pt x="510" y="102"/>
                    </a:lnTo>
                    <a:lnTo>
                      <a:pt x="498" y="96"/>
                    </a:lnTo>
                    <a:lnTo>
                      <a:pt x="492" y="90"/>
                    </a:lnTo>
                    <a:lnTo>
                      <a:pt x="486" y="90"/>
                    </a:lnTo>
                    <a:lnTo>
                      <a:pt x="468" y="108"/>
                    </a:lnTo>
                    <a:lnTo>
                      <a:pt x="456" y="108"/>
                    </a:lnTo>
                    <a:lnTo>
                      <a:pt x="450" y="102"/>
                    </a:lnTo>
                    <a:lnTo>
                      <a:pt x="438" y="96"/>
                    </a:lnTo>
                    <a:lnTo>
                      <a:pt x="432" y="84"/>
                    </a:lnTo>
                    <a:lnTo>
                      <a:pt x="420" y="78"/>
                    </a:lnTo>
                    <a:lnTo>
                      <a:pt x="408" y="78"/>
                    </a:lnTo>
                    <a:lnTo>
                      <a:pt x="396" y="90"/>
                    </a:lnTo>
                    <a:lnTo>
                      <a:pt x="390" y="90"/>
                    </a:lnTo>
                    <a:lnTo>
                      <a:pt x="384" y="96"/>
                    </a:lnTo>
                    <a:lnTo>
                      <a:pt x="354" y="96"/>
                    </a:lnTo>
                    <a:lnTo>
                      <a:pt x="354" y="114"/>
                    </a:lnTo>
                    <a:lnTo>
                      <a:pt x="330" y="138"/>
                    </a:lnTo>
                    <a:lnTo>
                      <a:pt x="330" y="150"/>
                    </a:lnTo>
                    <a:lnTo>
                      <a:pt x="342" y="162"/>
                    </a:lnTo>
                    <a:lnTo>
                      <a:pt x="348" y="174"/>
                    </a:lnTo>
                    <a:lnTo>
                      <a:pt x="348" y="204"/>
                    </a:lnTo>
                    <a:lnTo>
                      <a:pt x="342" y="216"/>
                    </a:lnTo>
                    <a:lnTo>
                      <a:pt x="336" y="234"/>
                    </a:lnTo>
                    <a:lnTo>
                      <a:pt x="336" y="246"/>
                    </a:lnTo>
                    <a:lnTo>
                      <a:pt x="342" y="246"/>
                    </a:lnTo>
                    <a:lnTo>
                      <a:pt x="342" y="252"/>
                    </a:lnTo>
                    <a:lnTo>
                      <a:pt x="348" y="252"/>
                    </a:lnTo>
                    <a:lnTo>
                      <a:pt x="372" y="276"/>
                    </a:lnTo>
                    <a:lnTo>
                      <a:pt x="384" y="300"/>
                    </a:lnTo>
                    <a:lnTo>
                      <a:pt x="390" y="306"/>
                    </a:lnTo>
                    <a:lnTo>
                      <a:pt x="396" y="318"/>
                    </a:lnTo>
                    <a:lnTo>
                      <a:pt x="408" y="336"/>
                    </a:lnTo>
                    <a:lnTo>
                      <a:pt x="420" y="348"/>
                    </a:lnTo>
                    <a:lnTo>
                      <a:pt x="420" y="366"/>
                    </a:lnTo>
                    <a:lnTo>
                      <a:pt x="414" y="372"/>
                    </a:lnTo>
                    <a:lnTo>
                      <a:pt x="408" y="384"/>
                    </a:lnTo>
                    <a:lnTo>
                      <a:pt x="402" y="390"/>
                    </a:lnTo>
                    <a:lnTo>
                      <a:pt x="402" y="450"/>
                    </a:lnTo>
                    <a:lnTo>
                      <a:pt x="396" y="456"/>
                    </a:lnTo>
                    <a:lnTo>
                      <a:pt x="372" y="456"/>
                    </a:lnTo>
                    <a:lnTo>
                      <a:pt x="360" y="462"/>
                    </a:lnTo>
                    <a:lnTo>
                      <a:pt x="354" y="474"/>
                    </a:lnTo>
                    <a:lnTo>
                      <a:pt x="354" y="492"/>
                    </a:lnTo>
                    <a:lnTo>
                      <a:pt x="360" y="492"/>
                    </a:lnTo>
                    <a:lnTo>
                      <a:pt x="366" y="498"/>
                    </a:lnTo>
                    <a:lnTo>
                      <a:pt x="366" y="528"/>
                    </a:lnTo>
                    <a:lnTo>
                      <a:pt x="354" y="534"/>
                    </a:lnTo>
                    <a:lnTo>
                      <a:pt x="348" y="540"/>
                    </a:lnTo>
                    <a:lnTo>
                      <a:pt x="342" y="534"/>
                    </a:lnTo>
                    <a:lnTo>
                      <a:pt x="342" y="522"/>
                    </a:lnTo>
                    <a:lnTo>
                      <a:pt x="348" y="516"/>
                    </a:lnTo>
                    <a:lnTo>
                      <a:pt x="348" y="504"/>
                    </a:lnTo>
                    <a:lnTo>
                      <a:pt x="336" y="498"/>
                    </a:lnTo>
                    <a:lnTo>
                      <a:pt x="330" y="492"/>
                    </a:lnTo>
                    <a:lnTo>
                      <a:pt x="318" y="486"/>
                    </a:lnTo>
                    <a:lnTo>
                      <a:pt x="312" y="480"/>
                    </a:lnTo>
                    <a:lnTo>
                      <a:pt x="300" y="474"/>
                    </a:lnTo>
                    <a:lnTo>
                      <a:pt x="300" y="444"/>
                    </a:lnTo>
                    <a:lnTo>
                      <a:pt x="288" y="444"/>
                    </a:lnTo>
                    <a:lnTo>
                      <a:pt x="288" y="438"/>
                    </a:lnTo>
                    <a:lnTo>
                      <a:pt x="294" y="432"/>
                    </a:lnTo>
                    <a:lnTo>
                      <a:pt x="306" y="426"/>
                    </a:lnTo>
                    <a:lnTo>
                      <a:pt x="312" y="420"/>
                    </a:lnTo>
                    <a:lnTo>
                      <a:pt x="300" y="402"/>
                    </a:lnTo>
                    <a:lnTo>
                      <a:pt x="312" y="396"/>
                    </a:lnTo>
                    <a:lnTo>
                      <a:pt x="318" y="366"/>
                    </a:lnTo>
                    <a:lnTo>
                      <a:pt x="312" y="366"/>
                    </a:lnTo>
                    <a:lnTo>
                      <a:pt x="312" y="330"/>
                    </a:lnTo>
                    <a:lnTo>
                      <a:pt x="306" y="324"/>
                    </a:lnTo>
                    <a:lnTo>
                      <a:pt x="288" y="324"/>
                    </a:lnTo>
                    <a:lnTo>
                      <a:pt x="282" y="330"/>
                    </a:lnTo>
                    <a:lnTo>
                      <a:pt x="252" y="330"/>
                    </a:lnTo>
                    <a:lnTo>
                      <a:pt x="222" y="282"/>
                    </a:lnTo>
                    <a:lnTo>
                      <a:pt x="216" y="282"/>
                    </a:lnTo>
                    <a:lnTo>
                      <a:pt x="210" y="288"/>
                    </a:lnTo>
                    <a:lnTo>
                      <a:pt x="192" y="294"/>
                    </a:lnTo>
                    <a:lnTo>
                      <a:pt x="180" y="300"/>
                    </a:lnTo>
                    <a:lnTo>
                      <a:pt x="162" y="312"/>
                    </a:lnTo>
                    <a:lnTo>
                      <a:pt x="138" y="324"/>
                    </a:lnTo>
                    <a:lnTo>
                      <a:pt x="132" y="324"/>
                    </a:lnTo>
                    <a:lnTo>
                      <a:pt x="120" y="330"/>
                    </a:lnTo>
                    <a:lnTo>
                      <a:pt x="102" y="336"/>
                    </a:lnTo>
                    <a:lnTo>
                      <a:pt x="84" y="336"/>
                    </a:lnTo>
                    <a:lnTo>
                      <a:pt x="72" y="342"/>
                    </a:lnTo>
                    <a:lnTo>
                      <a:pt x="60" y="342"/>
                    </a:lnTo>
                    <a:lnTo>
                      <a:pt x="42" y="360"/>
                    </a:lnTo>
                    <a:lnTo>
                      <a:pt x="12" y="360"/>
                    </a:lnTo>
                    <a:lnTo>
                      <a:pt x="0" y="372"/>
                    </a:lnTo>
                    <a:lnTo>
                      <a:pt x="18" y="390"/>
                    </a:lnTo>
                    <a:lnTo>
                      <a:pt x="24" y="444"/>
                    </a:lnTo>
                    <a:lnTo>
                      <a:pt x="84" y="444"/>
                    </a:lnTo>
                    <a:lnTo>
                      <a:pt x="96" y="462"/>
                    </a:lnTo>
                    <a:lnTo>
                      <a:pt x="114" y="462"/>
                    </a:lnTo>
                    <a:lnTo>
                      <a:pt x="132" y="486"/>
                    </a:lnTo>
                    <a:lnTo>
                      <a:pt x="138" y="486"/>
                    </a:lnTo>
                    <a:lnTo>
                      <a:pt x="150" y="480"/>
                    </a:lnTo>
                    <a:lnTo>
                      <a:pt x="162" y="480"/>
                    </a:lnTo>
                    <a:lnTo>
                      <a:pt x="180" y="498"/>
                    </a:lnTo>
                    <a:lnTo>
                      <a:pt x="192" y="498"/>
                    </a:lnTo>
                    <a:lnTo>
                      <a:pt x="204" y="510"/>
                    </a:lnTo>
                    <a:lnTo>
                      <a:pt x="204" y="516"/>
                    </a:lnTo>
                    <a:lnTo>
                      <a:pt x="198" y="528"/>
                    </a:lnTo>
                    <a:lnTo>
                      <a:pt x="192" y="534"/>
                    </a:lnTo>
                    <a:lnTo>
                      <a:pt x="204" y="552"/>
                    </a:lnTo>
                    <a:lnTo>
                      <a:pt x="192" y="564"/>
                    </a:lnTo>
                    <a:lnTo>
                      <a:pt x="204" y="576"/>
                    </a:lnTo>
                    <a:lnTo>
                      <a:pt x="198" y="582"/>
                    </a:lnTo>
                    <a:lnTo>
                      <a:pt x="198" y="588"/>
                    </a:lnTo>
                    <a:lnTo>
                      <a:pt x="192" y="594"/>
                    </a:lnTo>
                    <a:lnTo>
                      <a:pt x="192" y="606"/>
                    </a:lnTo>
                    <a:lnTo>
                      <a:pt x="204" y="630"/>
                    </a:lnTo>
                    <a:lnTo>
                      <a:pt x="204" y="642"/>
                    </a:lnTo>
                    <a:lnTo>
                      <a:pt x="198" y="648"/>
                    </a:lnTo>
                    <a:lnTo>
                      <a:pt x="198" y="654"/>
                    </a:lnTo>
                    <a:lnTo>
                      <a:pt x="192" y="654"/>
                    </a:lnTo>
                    <a:lnTo>
                      <a:pt x="192" y="666"/>
                    </a:lnTo>
                    <a:lnTo>
                      <a:pt x="174" y="678"/>
                    </a:lnTo>
                    <a:lnTo>
                      <a:pt x="192" y="702"/>
                    </a:lnTo>
                    <a:lnTo>
                      <a:pt x="174" y="720"/>
                    </a:lnTo>
                    <a:lnTo>
                      <a:pt x="174" y="732"/>
                    </a:lnTo>
                    <a:lnTo>
                      <a:pt x="198" y="756"/>
                    </a:lnTo>
                    <a:lnTo>
                      <a:pt x="198" y="762"/>
                    </a:lnTo>
                    <a:lnTo>
                      <a:pt x="192" y="774"/>
                    </a:lnTo>
                    <a:lnTo>
                      <a:pt x="180" y="786"/>
                    </a:lnTo>
                    <a:lnTo>
                      <a:pt x="180" y="798"/>
                    </a:lnTo>
                    <a:lnTo>
                      <a:pt x="168" y="810"/>
                    </a:lnTo>
                    <a:lnTo>
                      <a:pt x="156" y="816"/>
                    </a:lnTo>
                    <a:lnTo>
                      <a:pt x="156" y="846"/>
                    </a:lnTo>
                    <a:lnTo>
                      <a:pt x="144" y="858"/>
                    </a:lnTo>
                    <a:lnTo>
                      <a:pt x="156" y="876"/>
                    </a:lnTo>
                    <a:lnTo>
                      <a:pt x="138" y="882"/>
                    </a:lnTo>
                    <a:lnTo>
                      <a:pt x="72" y="966"/>
                    </a:lnTo>
                    <a:lnTo>
                      <a:pt x="72" y="996"/>
                    </a:lnTo>
                    <a:lnTo>
                      <a:pt x="78" y="1014"/>
                    </a:lnTo>
                    <a:lnTo>
                      <a:pt x="78" y="1032"/>
                    </a:lnTo>
                    <a:lnTo>
                      <a:pt x="84" y="1044"/>
                    </a:lnTo>
                    <a:lnTo>
                      <a:pt x="84" y="1062"/>
                    </a:lnTo>
                    <a:lnTo>
                      <a:pt x="114" y="1122"/>
                    </a:lnTo>
                    <a:lnTo>
                      <a:pt x="114" y="1212"/>
                    </a:lnTo>
                    <a:lnTo>
                      <a:pt x="90" y="1248"/>
                    </a:lnTo>
                    <a:lnTo>
                      <a:pt x="114" y="1248"/>
                    </a:lnTo>
                    <a:lnTo>
                      <a:pt x="108" y="1260"/>
                    </a:lnTo>
                    <a:lnTo>
                      <a:pt x="108" y="1284"/>
                    </a:lnTo>
                    <a:lnTo>
                      <a:pt x="114" y="1290"/>
                    </a:lnTo>
                    <a:lnTo>
                      <a:pt x="120" y="1290"/>
                    </a:lnTo>
                    <a:lnTo>
                      <a:pt x="126" y="1314"/>
                    </a:lnTo>
                    <a:lnTo>
                      <a:pt x="144" y="1314"/>
                    </a:lnTo>
                    <a:lnTo>
                      <a:pt x="156" y="1326"/>
                    </a:lnTo>
                    <a:lnTo>
                      <a:pt x="162" y="1338"/>
                    </a:lnTo>
                    <a:lnTo>
                      <a:pt x="168" y="1320"/>
                    </a:lnTo>
                    <a:lnTo>
                      <a:pt x="168" y="1284"/>
                    </a:lnTo>
                    <a:lnTo>
                      <a:pt x="162" y="1272"/>
                    </a:lnTo>
                    <a:lnTo>
                      <a:pt x="156" y="1266"/>
                    </a:lnTo>
                    <a:lnTo>
                      <a:pt x="150" y="1266"/>
                    </a:lnTo>
                    <a:lnTo>
                      <a:pt x="150" y="1242"/>
                    </a:lnTo>
                    <a:lnTo>
                      <a:pt x="162" y="1230"/>
                    </a:lnTo>
                    <a:lnTo>
                      <a:pt x="222" y="1188"/>
                    </a:lnTo>
                    <a:lnTo>
                      <a:pt x="276" y="1158"/>
                    </a:lnTo>
                    <a:lnTo>
                      <a:pt x="294" y="1146"/>
                    </a:lnTo>
                    <a:lnTo>
                      <a:pt x="312" y="1140"/>
                    </a:lnTo>
                    <a:lnTo>
                      <a:pt x="330" y="1128"/>
                    </a:lnTo>
                    <a:lnTo>
                      <a:pt x="342" y="1122"/>
                    </a:lnTo>
                    <a:lnTo>
                      <a:pt x="360" y="1104"/>
                    </a:lnTo>
                    <a:lnTo>
                      <a:pt x="360" y="1080"/>
                    </a:lnTo>
                    <a:lnTo>
                      <a:pt x="354" y="1080"/>
                    </a:lnTo>
                    <a:lnTo>
                      <a:pt x="354" y="1086"/>
                    </a:lnTo>
                    <a:lnTo>
                      <a:pt x="348" y="1080"/>
                    </a:lnTo>
                    <a:lnTo>
                      <a:pt x="342" y="1080"/>
                    </a:lnTo>
                    <a:lnTo>
                      <a:pt x="342" y="1068"/>
                    </a:lnTo>
                    <a:lnTo>
                      <a:pt x="366" y="1020"/>
                    </a:lnTo>
                    <a:lnTo>
                      <a:pt x="366" y="990"/>
                    </a:lnTo>
                    <a:lnTo>
                      <a:pt x="360" y="984"/>
                    </a:lnTo>
                    <a:lnTo>
                      <a:pt x="360" y="978"/>
                    </a:lnTo>
                    <a:lnTo>
                      <a:pt x="372" y="948"/>
                    </a:lnTo>
                    <a:lnTo>
                      <a:pt x="366" y="942"/>
                    </a:lnTo>
                    <a:lnTo>
                      <a:pt x="348" y="960"/>
                    </a:lnTo>
                    <a:lnTo>
                      <a:pt x="354" y="918"/>
                    </a:lnTo>
                    <a:lnTo>
                      <a:pt x="348" y="906"/>
                    </a:lnTo>
                    <a:lnTo>
                      <a:pt x="336" y="900"/>
                    </a:lnTo>
                    <a:lnTo>
                      <a:pt x="330" y="888"/>
                    </a:lnTo>
                    <a:lnTo>
                      <a:pt x="330" y="870"/>
                    </a:lnTo>
                    <a:lnTo>
                      <a:pt x="336" y="858"/>
                    </a:lnTo>
                    <a:lnTo>
                      <a:pt x="336" y="834"/>
                    </a:lnTo>
                    <a:lnTo>
                      <a:pt x="324" y="822"/>
                    </a:lnTo>
                    <a:lnTo>
                      <a:pt x="318" y="822"/>
                    </a:lnTo>
                    <a:lnTo>
                      <a:pt x="312" y="816"/>
                    </a:lnTo>
                    <a:lnTo>
                      <a:pt x="312" y="792"/>
                    </a:lnTo>
                    <a:lnTo>
                      <a:pt x="318" y="780"/>
                    </a:lnTo>
                    <a:lnTo>
                      <a:pt x="324" y="762"/>
                    </a:lnTo>
                    <a:lnTo>
                      <a:pt x="336" y="750"/>
                    </a:lnTo>
                    <a:lnTo>
                      <a:pt x="372" y="732"/>
                    </a:lnTo>
                    <a:lnTo>
                      <a:pt x="378" y="726"/>
                    </a:lnTo>
                    <a:lnTo>
                      <a:pt x="378" y="714"/>
                    </a:lnTo>
                    <a:lnTo>
                      <a:pt x="390" y="690"/>
                    </a:lnTo>
                    <a:lnTo>
                      <a:pt x="396" y="684"/>
                    </a:lnTo>
                    <a:lnTo>
                      <a:pt x="402" y="684"/>
                    </a:lnTo>
                    <a:lnTo>
                      <a:pt x="414" y="678"/>
                    </a:lnTo>
                    <a:lnTo>
                      <a:pt x="420" y="678"/>
                    </a:lnTo>
                    <a:lnTo>
                      <a:pt x="426" y="672"/>
                    </a:lnTo>
                    <a:lnTo>
                      <a:pt x="450" y="660"/>
                    </a:lnTo>
                    <a:lnTo>
                      <a:pt x="462" y="648"/>
                    </a:lnTo>
                    <a:lnTo>
                      <a:pt x="474" y="612"/>
                    </a:lnTo>
                    <a:lnTo>
                      <a:pt x="498" y="576"/>
                    </a:lnTo>
                    <a:lnTo>
                      <a:pt x="522" y="564"/>
                    </a:lnTo>
                    <a:lnTo>
                      <a:pt x="558" y="552"/>
                    </a:lnTo>
                    <a:lnTo>
                      <a:pt x="600" y="534"/>
                    </a:lnTo>
                    <a:lnTo>
                      <a:pt x="624" y="522"/>
                    </a:lnTo>
                    <a:lnTo>
                      <a:pt x="630" y="516"/>
                    </a:lnTo>
                    <a:lnTo>
                      <a:pt x="666" y="498"/>
                    </a:lnTo>
                    <a:lnTo>
                      <a:pt x="672" y="492"/>
                    </a:lnTo>
                    <a:lnTo>
                      <a:pt x="684" y="486"/>
                    </a:lnTo>
                    <a:lnTo>
                      <a:pt x="684" y="474"/>
                    </a:lnTo>
                    <a:lnTo>
                      <a:pt x="714" y="444"/>
                    </a:lnTo>
                    <a:lnTo>
                      <a:pt x="714" y="432"/>
                    </a:lnTo>
                    <a:lnTo>
                      <a:pt x="720" y="420"/>
                    </a:lnTo>
                    <a:lnTo>
                      <a:pt x="732" y="414"/>
                    </a:lnTo>
                    <a:lnTo>
                      <a:pt x="738" y="402"/>
                    </a:lnTo>
                    <a:lnTo>
                      <a:pt x="744" y="396"/>
                    </a:lnTo>
                    <a:lnTo>
                      <a:pt x="744" y="378"/>
                    </a:lnTo>
                    <a:lnTo>
                      <a:pt x="750" y="372"/>
                    </a:lnTo>
                    <a:lnTo>
                      <a:pt x="762" y="348"/>
                    </a:lnTo>
                    <a:lnTo>
                      <a:pt x="762" y="34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12" name="Morocco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73F3D121-BA69-2325-98D0-7B0856D4C8C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025497" y="2321008"/>
                <a:ext cx="569370" cy="425471"/>
              </a:xfrm>
              <a:custGeom>
                <a:avLst/>
                <a:gdLst>
                  <a:gd name="T0" fmla="*/ 2147483647 w 846"/>
                  <a:gd name="T1" fmla="*/ 2147483647 h 660"/>
                  <a:gd name="T2" fmla="*/ 2147483647 w 846"/>
                  <a:gd name="T3" fmla="*/ 2147483647 h 660"/>
                  <a:gd name="T4" fmla="*/ 2147483647 w 846"/>
                  <a:gd name="T5" fmla="*/ 2147483647 h 660"/>
                  <a:gd name="T6" fmla="*/ 2147483647 w 846"/>
                  <a:gd name="T7" fmla="*/ 2147483647 h 660"/>
                  <a:gd name="T8" fmla="*/ 2147483647 w 846"/>
                  <a:gd name="T9" fmla="*/ 2147483647 h 660"/>
                  <a:gd name="T10" fmla="*/ 2147483647 w 846"/>
                  <a:gd name="T11" fmla="*/ 2147483647 h 660"/>
                  <a:gd name="T12" fmla="*/ 2147483647 w 846"/>
                  <a:gd name="T13" fmla="*/ 2147483647 h 660"/>
                  <a:gd name="T14" fmla="*/ 2147483647 w 846"/>
                  <a:gd name="T15" fmla="*/ 2147483647 h 660"/>
                  <a:gd name="T16" fmla="*/ 2147483647 w 846"/>
                  <a:gd name="T17" fmla="*/ 2147483647 h 660"/>
                  <a:gd name="T18" fmla="*/ 2147483647 w 846"/>
                  <a:gd name="T19" fmla="*/ 0 h 660"/>
                  <a:gd name="T20" fmla="*/ 2147483647 w 846"/>
                  <a:gd name="T21" fmla="*/ 2147483647 h 660"/>
                  <a:gd name="T22" fmla="*/ 2147483647 w 846"/>
                  <a:gd name="T23" fmla="*/ 2147483647 h 660"/>
                  <a:gd name="T24" fmla="*/ 2147483647 w 846"/>
                  <a:gd name="T25" fmla="*/ 2147483647 h 660"/>
                  <a:gd name="T26" fmla="*/ 2147483647 w 846"/>
                  <a:gd name="T27" fmla="*/ 2147483647 h 660"/>
                  <a:gd name="T28" fmla="*/ 2147483647 w 846"/>
                  <a:gd name="T29" fmla="*/ 2147483647 h 660"/>
                  <a:gd name="T30" fmla="*/ 2147483647 w 846"/>
                  <a:gd name="T31" fmla="*/ 2147483647 h 660"/>
                  <a:gd name="T32" fmla="*/ 2147483647 w 846"/>
                  <a:gd name="T33" fmla="*/ 2147483647 h 660"/>
                  <a:gd name="T34" fmla="*/ 2147483647 w 846"/>
                  <a:gd name="T35" fmla="*/ 2147483647 h 660"/>
                  <a:gd name="T36" fmla="*/ 2147483647 w 846"/>
                  <a:gd name="T37" fmla="*/ 2147483647 h 660"/>
                  <a:gd name="T38" fmla="*/ 2147483647 w 846"/>
                  <a:gd name="T39" fmla="*/ 2147483647 h 660"/>
                  <a:gd name="T40" fmla="*/ 2147483647 w 846"/>
                  <a:gd name="T41" fmla="*/ 2147483647 h 660"/>
                  <a:gd name="T42" fmla="*/ 2147483647 w 846"/>
                  <a:gd name="T43" fmla="*/ 2147483647 h 660"/>
                  <a:gd name="T44" fmla="*/ 2147483647 w 846"/>
                  <a:gd name="T45" fmla="*/ 2147483647 h 660"/>
                  <a:gd name="T46" fmla="*/ 2147483647 w 846"/>
                  <a:gd name="T47" fmla="*/ 2147483647 h 660"/>
                  <a:gd name="T48" fmla="*/ 2147483647 w 846"/>
                  <a:gd name="T49" fmla="*/ 2147483647 h 660"/>
                  <a:gd name="T50" fmla="*/ 2147483647 w 846"/>
                  <a:gd name="T51" fmla="*/ 2147483647 h 660"/>
                  <a:gd name="T52" fmla="*/ 2147483647 w 846"/>
                  <a:gd name="T53" fmla="*/ 2147483647 h 660"/>
                  <a:gd name="T54" fmla="*/ 2147483647 w 846"/>
                  <a:gd name="T55" fmla="*/ 2147483647 h 660"/>
                  <a:gd name="T56" fmla="*/ 2147483647 w 846"/>
                  <a:gd name="T57" fmla="*/ 2147483647 h 660"/>
                  <a:gd name="T58" fmla="*/ 2147483647 w 846"/>
                  <a:gd name="T59" fmla="*/ 2147483647 h 660"/>
                  <a:gd name="T60" fmla="*/ 2147483647 w 846"/>
                  <a:gd name="T61" fmla="*/ 2147483647 h 660"/>
                  <a:gd name="T62" fmla="*/ 2147483647 w 846"/>
                  <a:gd name="T63" fmla="*/ 2147483647 h 660"/>
                  <a:gd name="T64" fmla="*/ 2147483647 w 846"/>
                  <a:gd name="T65" fmla="*/ 2147483647 h 660"/>
                  <a:gd name="T66" fmla="*/ 2147483647 w 846"/>
                  <a:gd name="T67" fmla="*/ 2147483647 h 660"/>
                  <a:gd name="T68" fmla="*/ 2147483647 w 846"/>
                  <a:gd name="T69" fmla="*/ 2147483647 h 660"/>
                  <a:gd name="T70" fmla="*/ 2147483647 w 846"/>
                  <a:gd name="T71" fmla="*/ 2147483647 h 660"/>
                  <a:gd name="T72" fmla="*/ 2147483647 w 846"/>
                  <a:gd name="T73" fmla="*/ 2147483647 h 660"/>
                  <a:gd name="T74" fmla="*/ 2147483647 w 846"/>
                  <a:gd name="T75" fmla="*/ 2147483647 h 660"/>
                  <a:gd name="T76" fmla="*/ 2147483647 w 846"/>
                  <a:gd name="T77" fmla="*/ 2147483647 h 660"/>
                  <a:gd name="T78" fmla="*/ 2147483647 w 846"/>
                  <a:gd name="T79" fmla="*/ 2147483647 h 660"/>
                  <a:gd name="T80" fmla="*/ 2147483647 w 846"/>
                  <a:gd name="T81" fmla="*/ 2147483647 h 660"/>
                  <a:gd name="T82" fmla="*/ 2147483647 w 846"/>
                  <a:gd name="T83" fmla="*/ 2147483647 h 660"/>
                  <a:gd name="T84" fmla="*/ 2147483647 w 846"/>
                  <a:gd name="T85" fmla="*/ 2147483647 h 660"/>
                  <a:gd name="T86" fmla="*/ 2147483647 w 846"/>
                  <a:gd name="T87" fmla="*/ 2147483647 h 660"/>
                  <a:gd name="T88" fmla="*/ 2147483647 w 846"/>
                  <a:gd name="T89" fmla="*/ 2147483647 h 660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846"/>
                  <a:gd name="T136" fmla="*/ 0 h 660"/>
                  <a:gd name="T137" fmla="*/ 846 w 846"/>
                  <a:gd name="T138" fmla="*/ 660 h 660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846" h="660">
                    <a:moveTo>
                      <a:pt x="822" y="246"/>
                    </a:moveTo>
                    <a:lnTo>
                      <a:pt x="822" y="216"/>
                    </a:lnTo>
                    <a:lnTo>
                      <a:pt x="804" y="216"/>
                    </a:lnTo>
                    <a:lnTo>
                      <a:pt x="816" y="186"/>
                    </a:lnTo>
                    <a:lnTo>
                      <a:pt x="804" y="168"/>
                    </a:lnTo>
                    <a:lnTo>
                      <a:pt x="810" y="102"/>
                    </a:lnTo>
                    <a:lnTo>
                      <a:pt x="798" y="102"/>
                    </a:lnTo>
                    <a:lnTo>
                      <a:pt x="798" y="90"/>
                    </a:lnTo>
                    <a:lnTo>
                      <a:pt x="804" y="84"/>
                    </a:lnTo>
                    <a:lnTo>
                      <a:pt x="792" y="78"/>
                    </a:lnTo>
                    <a:lnTo>
                      <a:pt x="786" y="66"/>
                    </a:lnTo>
                    <a:lnTo>
                      <a:pt x="780" y="60"/>
                    </a:lnTo>
                    <a:lnTo>
                      <a:pt x="744" y="42"/>
                    </a:lnTo>
                    <a:lnTo>
                      <a:pt x="720" y="42"/>
                    </a:lnTo>
                    <a:lnTo>
                      <a:pt x="708" y="48"/>
                    </a:lnTo>
                    <a:lnTo>
                      <a:pt x="702" y="54"/>
                    </a:lnTo>
                    <a:lnTo>
                      <a:pt x="696" y="54"/>
                    </a:lnTo>
                    <a:lnTo>
                      <a:pt x="690" y="48"/>
                    </a:lnTo>
                    <a:lnTo>
                      <a:pt x="678" y="48"/>
                    </a:lnTo>
                    <a:lnTo>
                      <a:pt x="666" y="42"/>
                    </a:lnTo>
                    <a:lnTo>
                      <a:pt x="654" y="42"/>
                    </a:lnTo>
                    <a:lnTo>
                      <a:pt x="642" y="48"/>
                    </a:lnTo>
                    <a:lnTo>
                      <a:pt x="636" y="54"/>
                    </a:lnTo>
                    <a:lnTo>
                      <a:pt x="624" y="54"/>
                    </a:lnTo>
                    <a:lnTo>
                      <a:pt x="588" y="36"/>
                    </a:lnTo>
                    <a:lnTo>
                      <a:pt x="570" y="18"/>
                    </a:lnTo>
                    <a:lnTo>
                      <a:pt x="564" y="6"/>
                    </a:lnTo>
                    <a:lnTo>
                      <a:pt x="558" y="6"/>
                    </a:lnTo>
                    <a:lnTo>
                      <a:pt x="552" y="0"/>
                    </a:lnTo>
                    <a:lnTo>
                      <a:pt x="528" y="0"/>
                    </a:lnTo>
                    <a:lnTo>
                      <a:pt x="528" y="6"/>
                    </a:lnTo>
                    <a:lnTo>
                      <a:pt x="522" y="12"/>
                    </a:lnTo>
                    <a:lnTo>
                      <a:pt x="522" y="30"/>
                    </a:lnTo>
                    <a:lnTo>
                      <a:pt x="516" y="48"/>
                    </a:lnTo>
                    <a:lnTo>
                      <a:pt x="498" y="84"/>
                    </a:lnTo>
                    <a:lnTo>
                      <a:pt x="492" y="102"/>
                    </a:lnTo>
                    <a:lnTo>
                      <a:pt x="468" y="138"/>
                    </a:lnTo>
                    <a:lnTo>
                      <a:pt x="462" y="150"/>
                    </a:lnTo>
                    <a:lnTo>
                      <a:pt x="450" y="162"/>
                    </a:lnTo>
                    <a:lnTo>
                      <a:pt x="438" y="168"/>
                    </a:lnTo>
                    <a:lnTo>
                      <a:pt x="420" y="168"/>
                    </a:lnTo>
                    <a:lnTo>
                      <a:pt x="408" y="174"/>
                    </a:lnTo>
                    <a:lnTo>
                      <a:pt x="402" y="174"/>
                    </a:lnTo>
                    <a:lnTo>
                      <a:pt x="396" y="180"/>
                    </a:lnTo>
                    <a:lnTo>
                      <a:pt x="384" y="186"/>
                    </a:lnTo>
                    <a:lnTo>
                      <a:pt x="378" y="198"/>
                    </a:lnTo>
                    <a:lnTo>
                      <a:pt x="360" y="192"/>
                    </a:lnTo>
                    <a:lnTo>
                      <a:pt x="330" y="204"/>
                    </a:lnTo>
                    <a:lnTo>
                      <a:pt x="330" y="210"/>
                    </a:lnTo>
                    <a:lnTo>
                      <a:pt x="324" y="216"/>
                    </a:lnTo>
                    <a:lnTo>
                      <a:pt x="324" y="228"/>
                    </a:lnTo>
                    <a:lnTo>
                      <a:pt x="318" y="240"/>
                    </a:lnTo>
                    <a:lnTo>
                      <a:pt x="312" y="240"/>
                    </a:lnTo>
                    <a:lnTo>
                      <a:pt x="288" y="264"/>
                    </a:lnTo>
                    <a:lnTo>
                      <a:pt x="288" y="288"/>
                    </a:lnTo>
                    <a:lnTo>
                      <a:pt x="276" y="312"/>
                    </a:lnTo>
                    <a:lnTo>
                      <a:pt x="264" y="324"/>
                    </a:lnTo>
                    <a:lnTo>
                      <a:pt x="258" y="336"/>
                    </a:lnTo>
                    <a:lnTo>
                      <a:pt x="246" y="354"/>
                    </a:lnTo>
                    <a:lnTo>
                      <a:pt x="246" y="402"/>
                    </a:lnTo>
                    <a:lnTo>
                      <a:pt x="240" y="408"/>
                    </a:lnTo>
                    <a:lnTo>
                      <a:pt x="234" y="408"/>
                    </a:lnTo>
                    <a:lnTo>
                      <a:pt x="234" y="414"/>
                    </a:lnTo>
                    <a:lnTo>
                      <a:pt x="240" y="420"/>
                    </a:lnTo>
                    <a:lnTo>
                      <a:pt x="252" y="420"/>
                    </a:lnTo>
                    <a:lnTo>
                      <a:pt x="252" y="474"/>
                    </a:lnTo>
                    <a:lnTo>
                      <a:pt x="240" y="474"/>
                    </a:lnTo>
                    <a:lnTo>
                      <a:pt x="228" y="480"/>
                    </a:lnTo>
                    <a:lnTo>
                      <a:pt x="192" y="540"/>
                    </a:lnTo>
                    <a:lnTo>
                      <a:pt x="180" y="552"/>
                    </a:lnTo>
                    <a:lnTo>
                      <a:pt x="168" y="552"/>
                    </a:lnTo>
                    <a:lnTo>
                      <a:pt x="162" y="558"/>
                    </a:lnTo>
                    <a:lnTo>
                      <a:pt x="150" y="564"/>
                    </a:lnTo>
                    <a:lnTo>
                      <a:pt x="144" y="576"/>
                    </a:lnTo>
                    <a:lnTo>
                      <a:pt x="132" y="588"/>
                    </a:lnTo>
                    <a:lnTo>
                      <a:pt x="126" y="600"/>
                    </a:lnTo>
                    <a:lnTo>
                      <a:pt x="120" y="606"/>
                    </a:lnTo>
                    <a:lnTo>
                      <a:pt x="84" y="624"/>
                    </a:lnTo>
                    <a:lnTo>
                      <a:pt x="66" y="624"/>
                    </a:lnTo>
                    <a:lnTo>
                      <a:pt x="54" y="630"/>
                    </a:lnTo>
                    <a:lnTo>
                      <a:pt x="48" y="630"/>
                    </a:lnTo>
                    <a:lnTo>
                      <a:pt x="42" y="636"/>
                    </a:lnTo>
                    <a:lnTo>
                      <a:pt x="12" y="636"/>
                    </a:lnTo>
                    <a:lnTo>
                      <a:pt x="6" y="642"/>
                    </a:lnTo>
                    <a:lnTo>
                      <a:pt x="6" y="654"/>
                    </a:lnTo>
                    <a:lnTo>
                      <a:pt x="0" y="660"/>
                    </a:lnTo>
                    <a:lnTo>
                      <a:pt x="312" y="660"/>
                    </a:lnTo>
                    <a:lnTo>
                      <a:pt x="312" y="600"/>
                    </a:lnTo>
                    <a:lnTo>
                      <a:pt x="318" y="570"/>
                    </a:lnTo>
                    <a:lnTo>
                      <a:pt x="330" y="564"/>
                    </a:lnTo>
                    <a:lnTo>
                      <a:pt x="336" y="558"/>
                    </a:lnTo>
                    <a:lnTo>
                      <a:pt x="348" y="552"/>
                    </a:lnTo>
                    <a:lnTo>
                      <a:pt x="378" y="522"/>
                    </a:lnTo>
                    <a:lnTo>
                      <a:pt x="378" y="516"/>
                    </a:lnTo>
                    <a:lnTo>
                      <a:pt x="396" y="516"/>
                    </a:lnTo>
                    <a:lnTo>
                      <a:pt x="426" y="498"/>
                    </a:lnTo>
                    <a:lnTo>
                      <a:pt x="438" y="504"/>
                    </a:lnTo>
                    <a:lnTo>
                      <a:pt x="444" y="510"/>
                    </a:lnTo>
                    <a:lnTo>
                      <a:pt x="456" y="510"/>
                    </a:lnTo>
                    <a:lnTo>
                      <a:pt x="462" y="498"/>
                    </a:lnTo>
                    <a:lnTo>
                      <a:pt x="462" y="492"/>
                    </a:lnTo>
                    <a:lnTo>
                      <a:pt x="486" y="486"/>
                    </a:lnTo>
                    <a:lnTo>
                      <a:pt x="492" y="474"/>
                    </a:lnTo>
                    <a:lnTo>
                      <a:pt x="504" y="474"/>
                    </a:lnTo>
                    <a:lnTo>
                      <a:pt x="516" y="480"/>
                    </a:lnTo>
                    <a:lnTo>
                      <a:pt x="540" y="480"/>
                    </a:lnTo>
                    <a:lnTo>
                      <a:pt x="552" y="468"/>
                    </a:lnTo>
                    <a:lnTo>
                      <a:pt x="564" y="444"/>
                    </a:lnTo>
                    <a:lnTo>
                      <a:pt x="570" y="438"/>
                    </a:lnTo>
                    <a:lnTo>
                      <a:pt x="576" y="426"/>
                    </a:lnTo>
                    <a:lnTo>
                      <a:pt x="618" y="426"/>
                    </a:lnTo>
                    <a:lnTo>
                      <a:pt x="624" y="420"/>
                    </a:lnTo>
                    <a:lnTo>
                      <a:pt x="636" y="414"/>
                    </a:lnTo>
                    <a:lnTo>
                      <a:pt x="648" y="402"/>
                    </a:lnTo>
                    <a:lnTo>
                      <a:pt x="648" y="396"/>
                    </a:lnTo>
                    <a:lnTo>
                      <a:pt x="672" y="384"/>
                    </a:lnTo>
                    <a:lnTo>
                      <a:pt x="660" y="366"/>
                    </a:lnTo>
                    <a:lnTo>
                      <a:pt x="654" y="354"/>
                    </a:lnTo>
                    <a:lnTo>
                      <a:pt x="648" y="348"/>
                    </a:lnTo>
                    <a:lnTo>
                      <a:pt x="648" y="336"/>
                    </a:lnTo>
                    <a:lnTo>
                      <a:pt x="654" y="330"/>
                    </a:lnTo>
                    <a:lnTo>
                      <a:pt x="678" y="330"/>
                    </a:lnTo>
                    <a:lnTo>
                      <a:pt x="690" y="324"/>
                    </a:lnTo>
                    <a:lnTo>
                      <a:pt x="714" y="324"/>
                    </a:lnTo>
                    <a:lnTo>
                      <a:pt x="714" y="312"/>
                    </a:lnTo>
                    <a:lnTo>
                      <a:pt x="720" y="306"/>
                    </a:lnTo>
                    <a:lnTo>
                      <a:pt x="720" y="300"/>
                    </a:lnTo>
                    <a:lnTo>
                      <a:pt x="732" y="300"/>
                    </a:lnTo>
                    <a:lnTo>
                      <a:pt x="738" y="306"/>
                    </a:lnTo>
                    <a:lnTo>
                      <a:pt x="744" y="300"/>
                    </a:lnTo>
                    <a:lnTo>
                      <a:pt x="744" y="294"/>
                    </a:lnTo>
                    <a:lnTo>
                      <a:pt x="762" y="294"/>
                    </a:lnTo>
                    <a:lnTo>
                      <a:pt x="774" y="300"/>
                    </a:lnTo>
                    <a:lnTo>
                      <a:pt x="828" y="294"/>
                    </a:lnTo>
                    <a:lnTo>
                      <a:pt x="828" y="282"/>
                    </a:lnTo>
                    <a:lnTo>
                      <a:pt x="846" y="264"/>
                    </a:lnTo>
                    <a:lnTo>
                      <a:pt x="822" y="246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13" name="Mauritan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8913119E-A1F5-85E4-3E15-A9E45C2F091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833961" y="2769136"/>
                <a:ext cx="574616" cy="647015"/>
              </a:xfrm>
              <a:custGeom>
                <a:avLst/>
                <a:gdLst>
                  <a:gd name="T0" fmla="*/ 2147483647 w 858"/>
                  <a:gd name="T1" fmla="*/ 2147483647 h 1002"/>
                  <a:gd name="T2" fmla="*/ 2147483647 w 858"/>
                  <a:gd name="T3" fmla="*/ 2147483647 h 1002"/>
                  <a:gd name="T4" fmla="*/ 2147483647 w 858"/>
                  <a:gd name="T5" fmla="*/ 2147483647 h 1002"/>
                  <a:gd name="T6" fmla="*/ 2147483647 w 858"/>
                  <a:gd name="T7" fmla="*/ 2147483647 h 1002"/>
                  <a:gd name="T8" fmla="*/ 2147483647 w 858"/>
                  <a:gd name="T9" fmla="*/ 2147483647 h 1002"/>
                  <a:gd name="T10" fmla="*/ 2147483647 w 858"/>
                  <a:gd name="T11" fmla="*/ 2147483647 h 1002"/>
                  <a:gd name="T12" fmla="*/ 2147483647 w 858"/>
                  <a:gd name="T13" fmla="*/ 2147483647 h 1002"/>
                  <a:gd name="T14" fmla="*/ 2147483647 w 858"/>
                  <a:gd name="T15" fmla="*/ 2147483647 h 1002"/>
                  <a:gd name="T16" fmla="*/ 2147483647 w 858"/>
                  <a:gd name="T17" fmla="*/ 2147483647 h 1002"/>
                  <a:gd name="T18" fmla="*/ 2147483647 w 858"/>
                  <a:gd name="T19" fmla="*/ 2147483647 h 1002"/>
                  <a:gd name="T20" fmla="*/ 2147483647 w 858"/>
                  <a:gd name="T21" fmla="*/ 2147483647 h 1002"/>
                  <a:gd name="T22" fmla="*/ 2147483647 w 858"/>
                  <a:gd name="T23" fmla="*/ 2147483647 h 1002"/>
                  <a:gd name="T24" fmla="*/ 2147483647 w 858"/>
                  <a:gd name="T25" fmla="*/ 2147483647 h 1002"/>
                  <a:gd name="T26" fmla="*/ 2147483647 w 858"/>
                  <a:gd name="T27" fmla="*/ 2147483647 h 1002"/>
                  <a:gd name="T28" fmla="*/ 2147483647 w 858"/>
                  <a:gd name="T29" fmla="*/ 2147483647 h 1002"/>
                  <a:gd name="T30" fmla="*/ 2147483647 w 858"/>
                  <a:gd name="T31" fmla="*/ 2147483647 h 1002"/>
                  <a:gd name="T32" fmla="*/ 2147483647 w 858"/>
                  <a:gd name="T33" fmla="*/ 2147483647 h 1002"/>
                  <a:gd name="T34" fmla="*/ 2147483647 w 858"/>
                  <a:gd name="T35" fmla="*/ 2147483647 h 1002"/>
                  <a:gd name="T36" fmla="*/ 2147483647 w 858"/>
                  <a:gd name="T37" fmla="*/ 2147483647 h 1002"/>
                  <a:gd name="T38" fmla="*/ 2147483647 w 858"/>
                  <a:gd name="T39" fmla="*/ 2147483647 h 1002"/>
                  <a:gd name="T40" fmla="*/ 2147483647 w 858"/>
                  <a:gd name="T41" fmla="*/ 2147483647 h 1002"/>
                  <a:gd name="T42" fmla="*/ 2147483647 w 858"/>
                  <a:gd name="T43" fmla="*/ 2147483647 h 1002"/>
                  <a:gd name="T44" fmla="*/ 2147483647 w 858"/>
                  <a:gd name="T45" fmla="*/ 2147483647 h 1002"/>
                  <a:gd name="T46" fmla="*/ 2147483647 w 858"/>
                  <a:gd name="T47" fmla="*/ 2147483647 h 1002"/>
                  <a:gd name="T48" fmla="*/ 2147483647 w 858"/>
                  <a:gd name="T49" fmla="*/ 2147483647 h 1002"/>
                  <a:gd name="T50" fmla="*/ 2147483647 w 858"/>
                  <a:gd name="T51" fmla="*/ 2147483647 h 1002"/>
                  <a:gd name="T52" fmla="*/ 2147483647 w 858"/>
                  <a:gd name="T53" fmla="*/ 2147483647 h 1002"/>
                  <a:gd name="T54" fmla="*/ 2147483647 w 858"/>
                  <a:gd name="T55" fmla="*/ 2147483647 h 1002"/>
                  <a:gd name="T56" fmla="*/ 2147483647 w 858"/>
                  <a:gd name="T57" fmla="*/ 2147483647 h 1002"/>
                  <a:gd name="T58" fmla="*/ 2147483647 w 858"/>
                  <a:gd name="T59" fmla="*/ 2147483647 h 1002"/>
                  <a:gd name="T60" fmla="*/ 2147483647 w 858"/>
                  <a:gd name="T61" fmla="*/ 2147483647 h 1002"/>
                  <a:gd name="T62" fmla="*/ 2147483647 w 858"/>
                  <a:gd name="T63" fmla="*/ 2147483647 h 1002"/>
                  <a:gd name="T64" fmla="*/ 2147483647 w 858"/>
                  <a:gd name="T65" fmla="*/ 2147483647 h 1002"/>
                  <a:gd name="T66" fmla="*/ 2147483647 w 858"/>
                  <a:gd name="T67" fmla="*/ 2147483647 h 1002"/>
                  <a:gd name="T68" fmla="*/ 2147483647 w 858"/>
                  <a:gd name="T69" fmla="*/ 2147483647 h 1002"/>
                  <a:gd name="T70" fmla="*/ 2147483647 w 858"/>
                  <a:gd name="T71" fmla="*/ 2147483647 h 1002"/>
                  <a:gd name="T72" fmla="*/ 2147483647 w 858"/>
                  <a:gd name="T73" fmla="*/ 2147483647 h 1002"/>
                  <a:gd name="T74" fmla="*/ 2147483647 w 858"/>
                  <a:gd name="T75" fmla="*/ 2147483647 h 1002"/>
                  <a:gd name="T76" fmla="*/ 2147483647 w 858"/>
                  <a:gd name="T77" fmla="*/ 2147483647 h 1002"/>
                  <a:gd name="T78" fmla="*/ 2147483647 w 858"/>
                  <a:gd name="T79" fmla="*/ 2147483647 h 1002"/>
                  <a:gd name="T80" fmla="*/ 2147483647 w 858"/>
                  <a:gd name="T81" fmla="*/ 2147483647 h 1002"/>
                  <a:gd name="T82" fmla="*/ 2147483647 w 858"/>
                  <a:gd name="T83" fmla="*/ 2147483647 h 1002"/>
                  <a:gd name="T84" fmla="*/ 2147483647 w 858"/>
                  <a:gd name="T85" fmla="*/ 2147483647 h 1002"/>
                  <a:gd name="T86" fmla="*/ 2147483647 w 858"/>
                  <a:gd name="T87" fmla="*/ 2147483647 h 1002"/>
                  <a:gd name="T88" fmla="*/ 2147483647 w 858"/>
                  <a:gd name="T89" fmla="*/ 2147483647 h 1002"/>
                  <a:gd name="T90" fmla="*/ 2147483647 w 858"/>
                  <a:gd name="T91" fmla="*/ 2147483647 h 1002"/>
                  <a:gd name="T92" fmla="*/ 2147483647 w 858"/>
                  <a:gd name="T93" fmla="*/ 2147483647 h 1002"/>
                  <a:gd name="T94" fmla="*/ 2147483647 w 858"/>
                  <a:gd name="T95" fmla="*/ 2147483647 h 1002"/>
                  <a:gd name="T96" fmla="*/ 2147483647 w 858"/>
                  <a:gd name="T97" fmla="*/ 2147483647 h 1002"/>
                  <a:gd name="T98" fmla="*/ 0 w 858"/>
                  <a:gd name="T99" fmla="*/ 2147483647 h 1002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858"/>
                  <a:gd name="T151" fmla="*/ 0 h 1002"/>
                  <a:gd name="T152" fmla="*/ 858 w 858"/>
                  <a:gd name="T153" fmla="*/ 1002 h 1002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858" h="1002">
                    <a:moveTo>
                      <a:pt x="0" y="498"/>
                    </a:moveTo>
                    <a:lnTo>
                      <a:pt x="18" y="498"/>
                    </a:lnTo>
                    <a:lnTo>
                      <a:pt x="18" y="528"/>
                    </a:lnTo>
                    <a:lnTo>
                      <a:pt x="24" y="534"/>
                    </a:lnTo>
                    <a:lnTo>
                      <a:pt x="30" y="534"/>
                    </a:lnTo>
                    <a:lnTo>
                      <a:pt x="30" y="528"/>
                    </a:lnTo>
                    <a:lnTo>
                      <a:pt x="36" y="522"/>
                    </a:lnTo>
                    <a:lnTo>
                      <a:pt x="48" y="558"/>
                    </a:lnTo>
                    <a:lnTo>
                      <a:pt x="42" y="600"/>
                    </a:lnTo>
                    <a:lnTo>
                      <a:pt x="30" y="600"/>
                    </a:lnTo>
                    <a:lnTo>
                      <a:pt x="36" y="624"/>
                    </a:lnTo>
                    <a:lnTo>
                      <a:pt x="24" y="630"/>
                    </a:lnTo>
                    <a:lnTo>
                      <a:pt x="30" y="642"/>
                    </a:lnTo>
                    <a:lnTo>
                      <a:pt x="36" y="648"/>
                    </a:lnTo>
                    <a:lnTo>
                      <a:pt x="48" y="666"/>
                    </a:lnTo>
                    <a:lnTo>
                      <a:pt x="60" y="690"/>
                    </a:lnTo>
                    <a:lnTo>
                      <a:pt x="60" y="720"/>
                    </a:lnTo>
                    <a:lnTo>
                      <a:pt x="54" y="738"/>
                    </a:lnTo>
                    <a:lnTo>
                      <a:pt x="54" y="750"/>
                    </a:lnTo>
                    <a:lnTo>
                      <a:pt x="48" y="756"/>
                    </a:lnTo>
                    <a:lnTo>
                      <a:pt x="48" y="804"/>
                    </a:lnTo>
                    <a:lnTo>
                      <a:pt x="42" y="816"/>
                    </a:lnTo>
                    <a:lnTo>
                      <a:pt x="30" y="822"/>
                    </a:lnTo>
                    <a:lnTo>
                      <a:pt x="24" y="840"/>
                    </a:lnTo>
                    <a:lnTo>
                      <a:pt x="18" y="852"/>
                    </a:lnTo>
                    <a:lnTo>
                      <a:pt x="18" y="864"/>
                    </a:lnTo>
                    <a:lnTo>
                      <a:pt x="12" y="876"/>
                    </a:lnTo>
                    <a:lnTo>
                      <a:pt x="12" y="906"/>
                    </a:lnTo>
                    <a:lnTo>
                      <a:pt x="18" y="900"/>
                    </a:lnTo>
                    <a:lnTo>
                      <a:pt x="36" y="864"/>
                    </a:lnTo>
                    <a:lnTo>
                      <a:pt x="42" y="858"/>
                    </a:lnTo>
                    <a:lnTo>
                      <a:pt x="54" y="852"/>
                    </a:lnTo>
                    <a:lnTo>
                      <a:pt x="60" y="852"/>
                    </a:lnTo>
                    <a:lnTo>
                      <a:pt x="66" y="858"/>
                    </a:lnTo>
                    <a:lnTo>
                      <a:pt x="72" y="858"/>
                    </a:lnTo>
                    <a:lnTo>
                      <a:pt x="84" y="852"/>
                    </a:lnTo>
                    <a:lnTo>
                      <a:pt x="114" y="858"/>
                    </a:lnTo>
                    <a:lnTo>
                      <a:pt x="114" y="840"/>
                    </a:lnTo>
                    <a:lnTo>
                      <a:pt x="138" y="852"/>
                    </a:lnTo>
                    <a:lnTo>
                      <a:pt x="162" y="852"/>
                    </a:lnTo>
                    <a:lnTo>
                      <a:pt x="174" y="858"/>
                    </a:lnTo>
                    <a:lnTo>
                      <a:pt x="180" y="858"/>
                    </a:lnTo>
                    <a:lnTo>
                      <a:pt x="186" y="870"/>
                    </a:lnTo>
                    <a:lnTo>
                      <a:pt x="198" y="882"/>
                    </a:lnTo>
                    <a:lnTo>
                      <a:pt x="204" y="894"/>
                    </a:lnTo>
                    <a:lnTo>
                      <a:pt x="216" y="888"/>
                    </a:lnTo>
                    <a:lnTo>
                      <a:pt x="234" y="888"/>
                    </a:lnTo>
                    <a:lnTo>
                      <a:pt x="240" y="894"/>
                    </a:lnTo>
                    <a:lnTo>
                      <a:pt x="240" y="900"/>
                    </a:lnTo>
                    <a:lnTo>
                      <a:pt x="246" y="912"/>
                    </a:lnTo>
                    <a:lnTo>
                      <a:pt x="246" y="942"/>
                    </a:lnTo>
                    <a:lnTo>
                      <a:pt x="264" y="942"/>
                    </a:lnTo>
                    <a:lnTo>
                      <a:pt x="270" y="948"/>
                    </a:lnTo>
                    <a:lnTo>
                      <a:pt x="270" y="972"/>
                    </a:lnTo>
                    <a:lnTo>
                      <a:pt x="300" y="978"/>
                    </a:lnTo>
                    <a:lnTo>
                      <a:pt x="312" y="1002"/>
                    </a:lnTo>
                    <a:lnTo>
                      <a:pt x="330" y="1002"/>
                    </a:lnTo>
                    <a:lnTo>
                      <a:pt x="342" y="996"/>
                    </a:lnTo>
                    <a:lnTo>
                      <a:pt x="348" y="996"/>
                    </a:lnTo>
                    <a:lnTo>
                      <a:pt x="348" y="948"/>
                    </a:lnTo>
                    <a:lnTo>
                      <a:pt x="360" y="936"/>
                    </a:lnTo>
                    <a:lnTo>
                      <a:pt x="378" y="936"/>
                    </a:lnTo>
                    <a:lnTo>
                      <a:pt x="402" y="960"/>
                    </a:lnTo>
                    <a:lnTo>
                      <a:pt x="408" y="972"/>
                    </a:lnTo>
                    <a:lnTo>
                      <a:pt x="420" y="948"/>
                    </a:lnTo>
                    <a:lnTo>
                      <a:pt x="456" y="948"/>
                    </a:lnTo>
                    <a:lnTo>
                      <a:pt x="462" y="954"/>
                    </a:lnTo>
                    <a:lnTo>
                      <a:pt x="492" y="954"/>
                    </a:lnTo>
                    <a:lnTo>
                      <a:pt x="504" y="948"/>
                    </a:lnTo>
                    <a:lnTo>
                      <a:pt x="510" y="948"/>
                    </a:lnTo>
                    <a:lnTo>
                      <a:pt x="510" y="936"/>
                    </a:lnTo>
                    <a:lnTo>
                      <a:pt x="516" y="930"/>
                    </a:lnTo>
                    <a:lnTo>
                      <a:pt x="522" y="930"/>
                    </a:lnTo>
                    <a:lnTo>
                      <a:pt x="522" y="942"/>
                    </a:lnTo>
                    <a:lnTo>
                      <a:pt x="786" y="942"/>
                    </a:lnTo>
                    <a:lnTo>
                      <a:pt x="798" y="900"/>
                    </a:lnTo>
                    <a:lnTo>
                      <a:pt x="804" y="894"/>
                    </a:lnTo>
                    <a:lnTo>
                      <a:pt x="804" y="882"/>
                    </a:lnTo>
                    <a:lnTo>
                      <a:pt x="786" y="864"/>
                    </a:lnTo>
                    <a:lnTo>
                      <a:pt x="780" y="864"/>
                    </a:lnTo>
                    <a:lnTo>
                      <a:pt x="738" y="174"/>
                    </a:lnTo>
                    <a:lnTo>
                      <a:pt x="858" y="180"/>
                    </a:lnTo>
                    <a:lnTo>
                      <a:pt x="600" y="0"/>
                    </a:lnTo>
                    <a:lnTo>
                      <a:pt x="594" y="48"/>
                    </a:lnTo>
                    <a:lnTo>
                      <a:pt x="588" y="54"/>
                    </a:lnTo>
                    <a:lnTo>
                      <a:pt x="588" y="90"/>
                    </a:lnTo>
                    <a:lnTo>
                      <a:pt x="366" y="96"/>
                    </a:lnTo>
                    <a:lnTo>
                      <a:pt x="366" y="108"/>
                    </a:lnTo>
                    <a:lnTo>
                      <a:pt x="354" y="114"/>
                    </a:lnTo>
                    <a:lnTo>
                      <a:pt x="354" y="306"/>
                    </a:lnTo>
                    <a:lnTo>
                      <a:pt x="348" y="312"/>
                    </a:lnTo>
                    <a:lnTo>
                      <a:pt x="336" y="318"/>
                    </a:lnTo>
                    <a:lnTo>
                      <a:pt x="306" y="318"/>
                    </a:lnTo>
                    <a:lnTo>
                      <a:pt x="282" y="330"/>
                    </a:lnTo>
                    <a:lnTo>
                      <a:pt x="276" y="342"/>
                    </a:lnTo>
                    <a:lnTo>
                      <a:pt x="276" y="360"/>
                    </a:lnTo>
                    <a:lnTo>
                      <a:pt x="282" y="372"/>
                    </a:lnTo>
                    <a:lnTo>
                      <a:pt x="276" y="474"/>
                    </a:lnTo>
                    <a:lnTo>
                      <a:pt x="0" y="474"/>
                    </a:lnTo>
                    <a:lnTo>
                      <a:pt x="0" y="49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14" name="Mali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7D96DDDD-FEBA-4784-51D2-1AE0E2F3486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043866" y="2882425"/>
                <a:ext cx="779276" cy="772894"/>
              </a:xfrm>
              <a:custGeom>
                <a:avLst/>
                <a:gdLst>
                  <a:gd name="T0" fmla="*/ 2147483647 w 1164"/>
                  <a:gd name="T1" fmla="*/ 2147483647 h 1200"/>
                  <a:gd name="T2" fmla="*/ 2147483647 w 1164"/>
                  <a:gd name="T3" fmla="*/ 2147483647 h 1200"/>
                  <a:gd name="T4" fmla="*/ 2147483647 w 1164"/>
                  <a:gd name="T5" fmla="*/ 2147483647 h 1200"/>
                  <a:gd name="T6" fmla="*/ 2147483647 w 1164"/>
                  <a:gd name="T7" fmla="*/ 2147483647 h 1200"/>
                  <a:gd name="T8" fmla="*/ 2147483647 w 1164"/>
                  <a:gd name="T9" fmla="*/ 2147483647 h 1200"/>
                  <a:gd name="T10" fmla="*/ 2147483647 w 1164"/>
                  <a:gd name="T11" fmla="*/ 2147483647 h 1200"/>
                  <a:gd name="T12" fmla="*/ 2147483647 w 1164"/>
                  <a:gd name="T13" fmla="*/ 2147483647 h 1200"/>
                  <a:gd name="T14" fmla="*/ 2147483647 w 1164"/>
                  <a:gd name="T15" fmla="*/ 2147483647 h 1200"/>
                  <a:gd name="T16" fmla="*/ 2147483647 w 1164"/>
                  <a:gd name="T17" fmla="*/ 2147483647 h 1200"/>
                  <a:gd name="T18" fmla="*/ 2147483647 w 1164"/>
                  <a:gd name="T19" fmla="*/ 2147483647 h 1200"/>
                  <a:gd name="T20" fmla="*/ 2147483647 w 1164"/>
                  <a:gd name="T21" fmla="*/ 2147483647 h 1200"/>
                  <a:gd name="T22" fmla="*/ 2147483647 w 1164"/>
                  <a:gd name="T23" fmla="*/ 2147483647 h 1200"/>
                  <a:gd name="T24" fmla="*/ 2147483647 w 1164"/>
                  <a:gd name="T25" fmla="*/ 2147483647 h 1200"/>
                  <a:gd name="T26" fmla="*/ 2147483647 w 1164"/>
                  <a:gd name="T27" fmla="*/ 2147483647 h 1200"/>
                  <a:gd name="T28" fmla="*/ 2147483647 w 1164"/>
                  <a:gd name="T29" fmla="*/ 2147483647 h 1200"/>
                  <a:gd name="T30" fmla="*/ 2147483647 w 1164"/>
                  <a:gd name="T31" fmla="*/ 2147483647 h 1200"/>
                  <a:gd name="T32" fmla="*/ 2147483647 w 1164"/>
                  <a:gd name="T33" fmla="*/ 2147483647 h 1200"/>
                  <a:gd name="T34" fmla="*/ 2147483647 w 1164"/>
                  <a:gd name="T35" fmla="*/ 2147483647 h 1200"/>
                  <a:gd name="T36" fmla="*/ 2147483647 w 1164"/>
                  <a:gd name="T37" fmla="*/ 2147483647 h 1200"/>
                  <a:gd name="T38" fmla="*/ 2147483647 w 1164"/>
                  <a:gd name="T39" fmla="*/ 2147483647 h 1200"/>
                  <a:gd name="T40" fmla="*/ 2147483647 w 1164"/>
                  <a:gd name="T41" fmla="*/ 2147483647 h 1200"/>
                  <a:gd name="T42" fmla="*/ 2147483647 w 1164"/>
                  <a:gd name="T43" fmla="*/ 2147483647 h 1200"/>
                  <a:gd name="T44" fmla="*/ 2147483647 w 1164"/>
                  <a:gd name="T45" fmla="*/ 2147483647 h 1200"/>
                  <a:gd name="T46" fmla="*/ 2147483647 w 1164"/>
                  <a:gd name="T47" fmla="*/ 2147483647 h 1200"/>
                  <a:gd name="T48" fmla="*/ 2147483647 w 1164"/>
                  <a:gd name="T49" fmla="*/ 2147483647 h 1200"/>
                  <a:gd name="T50" fmla="*/ 2147483647 w 1164"/>
                  <a:gd name="T51" fmla="*/ 2147483647 h 1200"/>
                  <a:gd name="T52" fmla="*/ 2147483647 w 1164"/>
                  <a:gd name="T53" fmla="*/ 2147483647 h 1200"/>
                  <a:gd name="T54" fmla="*/ 0 w 1164"/>
                  <a:gd name="T55" fmla="*/ 2147483647 h 1200"/>
                  <a:gd name="T56" fmla="*/ 2147483647 w 1164"/>
                  <a:gd name="T57" fmla="*/ 2147483647 h 1200"/>
                  <a:gd name="T58" fmla="*/ 2147483647 w 1164"/>
                  <a:gd name="T59" fmla="*/ 2147483647 h 1200"/>
                  <a:gd name="T60" fmla="*/ 2147483647 w 1164"/>
                  <a:gd name="T61" fmla="*/ 2147483647 h 1200"/>
                  <a:gd name="T62" fmla="*/ 2147483647 w 1164"/>
                  <a:gd name="T63" fmla="*/ 2147483647 h 1200"/>
                  <a:gd name="T64" fmla="*/ 2147483647 w 1164"/>
                  <a:gd name="T65" fmla="*/ 2147483647 h 1200"/>
                  <a:gd name="T66" fmla="*/ 2147483647 w 1164"/>
                  <a:gd name="T67" fmla="*/ 2147483647 h 1200"/>
                  <a:gd name="T68" fmla="*/ 2147483647 w 1164"/>
                  <a:gd name="T69" fmla="*/ 2147483647 h 1200"/>
                  <a:gd name="T70" fmla="*/ 2147483647 w 1164"/>
                  <a:gd name="T71" fmla="*/ 2147483647 h 1200"/>
                  <a:gd name="T72" fmla="*/ 2147483647 w 1164"/>
                  <a:gd name="T73" fmla="*/ 2147483647 h 1200"/>
                  <a:gd name="T74" fmla="*/ 2147483647 w 1164"/>
                  <a:gd name="T75" fmla="*/ 2147483647 h 1200"/>
                  <a:gd name="T76" fmla="*/ 2147483647 w 1164"/>
                  <a:gd name="T77" fmla="*/ 2147483647 h 1200"/>
                  <a:gd name="T78" fmla="*/ 2147483647 w 1164"/>
                  <a:gd name="T79" fmla="*/ 2147483647 h 1200"/>
                  <a:gd name="T80" fmla="*/ 2147483647 w 1164"/>
                  <a:gd name="T81" fmla="*/ 2147483647 h 1200"/>
                  <a:gd name="T82" fmla="*/ 2147483647 w 1164"/>
                  <a:gd name="T83" fmla="*/ 2147483647 h 1200"/>
                  <a:gd name="T84" fmla="*/ 2147483647 w 1164"/>
                  <a:gd name="T85" fmla="*/ 2147483647 h 1200"/>
                  <a:gd name="T86" fmla="*/ 2147483647 w 1164"/>
                  <a:gd name="T87" fmla="*/ 2147483647 h 1200"/>
                  <a:gd name="T88" fmla="*/ 2147483647 w 1164"/>
                  <a:gd name="T89" fmla="*/ 2147483647 h 1200"/>
                  <a:gd name="T90" fmla="*/ 2147483647 w 1164"/>
                  <a:gd name="T91" fmla="*/ 2147483647 h 1200"/>
                  <a:gd name="T92" fmla="*/ 2147483647 w 1164"/>
                  <a:gd name="T93" fmla="*/ 2147483647 h 1200"/>
                  <a:gd name="T94" fmla="*/ 2147483647 w 1164"/>
                  <a:gd name="T95" fmla="*/ 2147483647 h 1200"/>
                  <a:gd name="T96" fmla="*/ 2147483647 w 1164"/>
                  <a:gd name="T97" fmla="*/ 2147483647 h 1200"/>
                  <a:gd name="T98" fmla="*/ 2147483647 w 1164"/>
                  <a:gd name="T99" fmla="*/ 2147483647 h 1200"/>
                  <a:gd name="T100" fmla="*/ 2147483647 w 1164"/>
                  <a:gd name="T101" fmla="*/ 2147483647 h 1200"/>
                  <a:gd name="T102" fmla="*/ 2147483647 w 1164"/>
                  <a:gd name="T103" fmla="*/ 2147483647 h 1200"/>
                  <a:gd name="T104" fmla="*/ 2147483647 w 1164"/>
                  <a:gd name="T105" fmla="*/ 2147483647 h 1200"/>
                  <a:gd name="T106" fmla="*/ 2147483647 w 1164"/>
                  <a:gd name="T107" fmla="*/ 2147483647 h 1200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1164"/>
                  <a:gd name="T163" fmla="*/ 0 h 1200"/>
                  <a:gd name="T164" fmla="*/ 1164 w 1164"/>
                  <a:gd name="T165" fmla="*/ 1200 h 1200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1164" h="1200">
                    <a:moveTo>
                      <a:pt x="612" y="954"/>
                    </a:moveTo>
                    <a:lnTo>
                      <a:pt x="636" y="948"/>
                    </a:lnTo>
                    <a:lnTo>
                      <a:pt x="636" y="912"/>
                    </a:lnTo>
                    <a:lnTo>
                      <a:pt x="654" y="912"/>
                    </a:lnTo>
                    <a:lnTo>
                      <a:pt x="654" y="906"/>
                    </a:lnTo>
                    <a:lnTo>
                      <a:pt x="660" y="900"/>
                    </a:lnTo>
                    <a:lnTo>
                      <a:pt x="666" y="888"/>
                    </a:lnTo>
                    <a:lnTo>
                      <a:pt x="678" y="882"/>
                    </a:lnTo>
                    <a:lnTo>
                      <a:pt x="684" y="870"/>
                    </a:lnTo>
                    <a:lnTo>
                      <a:pt x="690" y="864"/>
                    </a:lnTo>
                    <a:lnTo>
                      <a:pt x="696" y="864"/>
                    </a:lnTo>
                    <a:lnTo>
                      <a:pt x="708" y="876"/>
                    </a:lnTo>
                    <a:lnTo>
                      <a:pt x="720" y="876"/>
                    </a:lnTo>
                    <a:lnTo>
                      <a:pt x="720" y="870"/>
                    </a:lnTo>
                    <a:lnTo>
                      <a:pt x="726" y="864"/>
                    </a:lnTo>
                    <a:lnTo>
                      <a:pt x="726" y="846"/>
                    </a:lnTo>
                    <a:lnTo>
                      <a:pt x="750" y="846"/>
                    </a:lnTo>
                    <a:lnTo>
                      <a:pt x="768" y="822"/>
                    </a:lnTo>
                    <a:lnTo>
                      <a:pt x="792" y="822"/>
                    </a:lnTo>
                    <a:lnTo>
                      <a:pt x="810" y="804"/>
                    </a:lnTo>
                    <a:lnTo>
                      <a:pt x="858" y="804"/>
                    </a:lnTo>
                    <a:lnTo>
                      <a:pt x="882" y="816"/>
                    </a:lnTo>
                    <a:lnTo>
                      <a:pt x="930" y="804"/>
                    </a:lnTo>
                    <a:lnTo>
                      <a:pt x="954" y="786"/>
                    </a:lnTo>
                    <a:lnTo>
                      <a:pt x="1020" y="792"/>
                    </a:lnTo>
                    <a:lnTo>
                      <a:pt x="1020" y="774"/>
                    </a:lnTo>
                    <a:lnTo>
                      <a:pt x="1068" y="780"/>
                    </a:lnTo>
                    <a:lnTo>
                      <a:pt x="1080" y="774"/>
                    </a:lnTo>
                    <a:lnTo>
                      <a:pt x="1104" y="774"/>
                    </a:lnTo>
                    <a:lnTo>
                      <a:pt x="1122" y="768"/>
                    </a:lnTo>
                    <a:lnTo>
                      <a:pt x="1134" y="762"/>
                    </a:lnTo>
                    <a:lnTo>
                      <a:pt x="1140" y="750"/>
                    </a:lnTo>
                    <a:lnTo>
                      <a:pt x="1140" y="732"/>
                    </a:lnTo>
                    <a:lnTo>
                      <a:pt x="1146" y="720"/>
                    </a:lnTo>
                    <a:lnTo>
                      <a:pt x="1146" y="708"/>
                    </a:lnTo>
                    <a:lnTo>
                      <a:pt x="1164" y="684"/>
                    </a:lnTo>
                    <a:lnTo>
                      <a:pt x="1164" y="480"/>
                    </a:lnTo>
                    <a:lnTo>
                      <a:pt x="1140" y="480"/>
                    </a:lnTo>
                    <a:lnTo>
                      <a:pt x="1134" y="486"/>
                    </a:lnTo>
                    <a:lnTo>
                      <a:pt x="1104" y="486"/>
                    </a:lnTo>
                    <a:lnTo>
                      <a:pt x="1092" y="480"/>
                    </a:lnTo>
                    <a:lnTo>
                      <a:pt x="1086" y="474"/>
                    </a:lnTo>
                    <a:lnTo>
                      <a:pt x="1086" y="468"/>
                    </a:lnTo>
                    <a:lnTo>
                      <a:pt x="1104" y="450"/>
                    </a:lnTo>
                    <a:lnTo>
                      <a:pt x="1104" y="432"/>
                    </a:lnTo>
                    <a:lnTo>
                      <a:pt x="1092" y="408"/>
                    </a:lnTo>
                    <a:lnTo>
                      <a:pt x="1080" y="402"/>
                    </a:lnTo>
                    <a:lnTo>
                      <a:pt x="1050" y="402"/>
                    </a:lnTo>
                    <a:lnTo>
                      <a:pt x="1044" y="408"/>
                    </a:lnTo>
                    <a:lnTo>
                      <a:pt x="1038" y="408"/>
                    </a:lnTo>
                    <a:lnTo>
                      <a:pt x="1032" y="378"/>
                    </a:lnTo>
                    <a:lnTo>
                      <a:pt x="996" y="378"/>
                    </a:lnTo>
                    <a:lnTo>
                      <a:pt x="984" y="366"/>
                    </a:lnTo>
                    <a:lnTo>
                      <a:pt x="984" y="348"/>
                    </a:lnTo>
                    <a:lnTo>
                      <a:pt x="978" y="342"/>
                    </a:lnTo>
                    <a:lnTo>
                      <a:pt x="954" y="342"/>
                    </a:lnTo>
                    <a:lnTo>
                      <a:pt x="954" y="318"/>
                    </a:lnTo>
                    <a:lnTo>
                      <a:pt x="546" y="6"/>
                    </a:lnTo>
                    <a:lnTo>
                      <a:pt x="426" y="0"/>
                    </a:lnTo>
                    <a:lnTo>
                      <a:pt x="468" y="690"/>
                    </a:lnTo>
                    <a:lnTo>
                      <a:pt x="474" y="690"/>
                    </a:lnTo>
                    <a:lnTo>
                      <a:pt x="492" y="708"/>
                    </a:lnTo>
                    <a:lnTo>
                      <a:pt x="492" y="720"/>
                    </a:lnTo>
                    <a:lnTo>
                      <a:pt x="486" y="726"/>
                    </a:lnTo>
                    <a:lnTo>
                      <a:pt x="474" y="768"/>
                    </a:lnTo>
                    <a:lnTo>
                      <a:pt x="210" y="768"/>
                    </a:lnTo>
                    <a:lnTo>
                      <a:pt x="210" y="756"/>
                    </a:lnTo>
                    <a:lnTo>
                      <a:pt x="204" y="756"/>
                    </a:lnTo>
                    <a:lnTo>
                      <a:pt x="198" y="762"/>
                    </a:lnTo>
                    <a:lnTo>
                      <a:pt x="198" y="774"/>
                    </a:lnTo>
                    <a:lnTo>
                      <a:pt x="192" y="774"/>
                    </a:lnTo>
                    <a:lnTo>
                      <a:pt x="180" y="780"/>
                    </a:lnTo>
                    <a:lnTo>
                      <a:pt x="150" y="780"/>
                    </a:lnTo>
                    <a:lnTo>
                      <a:pt x="144" y="774"/>
                    </a:lnTo>
                    <a:lnTo>
                      <a:pt x="108" y="774"/>
                    </a:lnTo>
                    <a:lnTo>
                      <a:pt x="96" y="798"/>
                    </a:lnTo>
                    <a:lnTo>
                      <a:pt x="90" y="786"/>
                    </a:lnTo>
                    <a:lnTo>
                      <a:pt x="66" y="762"/>
                    </a:lnTo>
                    <a:lnTo>
                      <a:pt x="48" y="762"/>
                    </a:lnTo>
                    <a:lnTo>
                      <a:pt x="36" y="774"/>
                    </a:lnTo>
                    <a:lnTo>
                      <a:pt x="36" y="822"/>
                    </a:lnTo>
                    <a:lnTo>
                      <a:pt x="30" y="822"/>
                    </a:lnTo>
                    <a:lnTo>
                      <a:pt x="18" y="828"/>
                    </a:lnTo>
                    <a:lnTo>
                      <a:pt x="0" y="828"/>
                    </a:lnTo>
                    <a:lnTo>
                      <a:pt x="0" y="852"/>
                    </a:lnTo>
                    <a:lnTo>
                      <a:pt x="12" y="870"/>
                    </a:lnTo>
                    <a:lnTo>
                      <a:pt x="12" y="876"/>
                    </a:lnTo>
                    <a:lnTo>
                      <a:pt x="24" y="888"/>
                    </a:lnTo>
                    <a:lnTo>
                      <a:pt x="24" y="906"/>
                    </a:lnTo>
                    <a:lnTo>
                      <a:pt x="18" y="912"/>
                    </a:lnTo>
                    <a:lnTo>
                      <a:pt x="18" y="936"/>
                    </a:lnTo>
                    <a:lnTo>
                      <a:pt x="24" y="942"/>
                    </a:lnTo>
                    <a:lnTo>
                      <a:pt x="36" y="942"/>
                    </a:lnTo>
                    <a:lnTo>
                      <a:pt x="36" y="936"/>
                    </a:lnTo>
                    <a:lnTo>
                      <a:pt x="42" y="936"/>
                    </a:lnTo>
                    <a:lnTo>
                      <a:pt x="48" y="942"/>
                    </a:lnTo>
                    <a:lnTo>
                      <a:pt x="54" y="954"/>
                    </a:lnTo>
                    <a:lnTo>
                      <a:pt x="54" y="1032"/>
                    </a:lnTo>
                    <a:lnTo>
                      <a:pt x="60" y="1044"/>
                    </a:lnTo>
                    <a:lnTo>
                      <a:pt x="60" y="1050"/>
                    </a:lnTo>
                    <a:lnTo>
                      <a:pt x="66" y="1056"/>
                    </a:lnTo>
                    <a:lnTo>
                      <a:pt x="72" y="1050"/>
                    </a:lnTo>
                    <a:lnTo>
                      <a:pt x="78" y="1038"/>
                    </a:lnTo>
                    <a:lnTo>
                      <a:pt x="90" y="1026"/>
                    </a:lnTo>
                    <a:lnTo>
                      <a:pt x="102" y="1038"/>
                    </a:lnTo>
                    <a:lnTo>
                      <a:pt x="108" y="1050"/>
                    </a:lnTo>
                    <a:lnTo>
                      <a:pt x="108" y="1062"/>
                    </a:lnTo>
                    <a:lnTo>
                      <a:pt x="114" y="1050"/>
                    </a:lnTo>
                    <a:lnTo>
                      <a:pt x="126" y="1038"/>
                    </a:lnTo>
                    <a:lnTo>
                      <a:pt x="132" y="1026"/>
                    </a:lnTo>
                    <a:lnTo>
                      <a:pt x="138" y="1026"/>
                    </a:lnTo>
                    <a:lnTo>
                      <a:pt x="144" y="1032"/>
                    </a:lnTo>
                    <a:lnTo>
                      <a:pt x="150" y="1032"/>
                    </a:lnTo>
                    <a:lnTo>
                      <a:pt x="162" y="1038"/>
                    </a:lnTo>
                    <a:lnTo>
                      <a:pt x="168" y="1044"/>
                    </a:lnTo>
                    <a:lnTo>
                      <a:pt x="180" y="1050"/>
                    </a:lnTo>
                    <a:lnTo>
                      <a:pt x="198" y="1032"/>
                    </a:lnTo>
                    <a:lnTo>
                      <a:pt x="198" y="1014"/>
                    </a:lnTo>
                    <a:lnTo>
                      <a:pt x="204" y="1008"/>
                    </a:lnTo>
                    <a:lnTo>
                      <a:pt x="216" y="1008"/>
                    </a:lnTo>
                    <a:lnTo>
                      <a:pt x="228" y="1014"/>
                    </a:lnTo>
                    <a:lnTo>
                      <a:pt x="228" y="1032"/>
                    </a:lnTo>
                    <a:lnTo>
                      <a:pt x="246" y="1044"/>
                    </a:lnTo>
                    <a:lnTo>
                      <a:pt x="234" y="1074"/>
                    </a:lnTo>
                    <a:lnTo>
                      <a:pt x="270" y="1092"/>
                    </a:lnTo>
                    <a:lnTo>
                      <a:pt x="246" y="1128"/>
                    </a:lnTo>
                    <a:lnTo>
                      <a:pt x="270" y="1128"/>
                    </a:lnTo>
                    <a:lnTo>
                      <a:pt x="270" y="1164"/>
                    </a:lnTo>
                    <a:lnTo>
                      <a:pt x="300" y="1194"/>
                    </a:lnTo>
                    <a:lnTo>
                      <a:pt x="312" y="1200"/>
                    </a:lnTo>
                    <a:lnTo>
                      <a:pt x="312" y="1182"/>
                    </a:lnTo>
                    <a:lnTo>
                      <a:pt x="318" y="1176"/>
                    </a:lnTo>
                    <a:lnTo>
                      <a:pt x="330" y="1176"/>
                    </a:lnTo>
                    <a:lnTo>
                      <a:pt x="348" y="1182"/>
                    </a:lnTo>
                    <a:lnTo>
                      <a:pt x="366" y="1200"/>
                    </a:lnTo>
                    <a:lnTo>
                      <a:pt x="372" y="1182"/>
                    </a:lnTo>
                    <a:lnTo>
                      <a:pt x="390" y="1182"/>
                    </a:lnTo>
                    <a:lnTo>
                      <a:pt x="396" y="1158"/>
                    </a:lnTo>
                    <a:lnTo>
                      <a:pt x="408" y="1176"/>
                    </a:lnTo>
                    <a:lnTo>
                      <a:pt x="420" y="1152"/>
                    </a:lnTo>
                    <a:lnTo>
                      <a:pt x="420" y="1188"/>
                    </a:lnTo>
                    <a:lnTo>
                      <a:pt x="444" y="1194"/>
                    </a:lnTo>
                    <a:lnTo>
                      <a:pt x="450" y="1188"/>
                    </a:lnTo>
                    <a:lnTo>
                      <a:pt x="456" y="1176"/>
                    </a:lnTo>
                    <a:lnTo>
                      <a:pt x="462" y="1170"/>
                    </a:lnTo>
                    <a:lnTo>
                      <a:pt x="474" y="1170"/>
                    </a:lnTo>
                    <a:lnTo>
                      <a:pt x="468" y="1116"/>
                    </a:lnTo>
                    <a:lnTo>
                      <a:pt x="492" y="1116"/>
                    </a:lnTo>
                    <a:lnTo>
                      <a:pt x="504" y="1092"/>
                    </a:lnTo>
                    <a:lnTo>
                      <a:pt x="480" y="1062"/>
                    </a:lnTo>
                    <a:lnTo>
                      <a:pt x="498" y="1050"/>
                    </a:lnTo>
                    <a:lnTo>
                      <a:pt x="504" y="1050"/>
                    </a:lnTo>
                    <a:lnTo>
                      <a:pt x="510" y="1044"/>
                    </a:lnTo>
                    <a:lnTo>
                      <a:pt x="546" y="1044"/>
                    </a:lnTo>
                    <a:lnTo>
                      <a:pt x="546" y="1032"/>
                    </a:lnTo>
                    <a:lnTo>
                      <a:pt x="540" y="1026"/>
                    </a:lnTo>
                    <a:lnTo>
                      <a:pt x="546" y="1026"/>
                    </a:lnTo>
                    <a:lnTo>
                      <a:pt x="552" y="1020"/>
                    </a:lnTo>
                    <a:lnTo>
                      <a:pt x="552" y="990"/>
                    </a:lnTo>
                    <a:lnTo>
                      <a:pt x="570" y="990"/>
                    </a:lnTo>
                    <a:lnTo>
                      <a:pt x="570" y="960"/>
                    </a:lnTo>
                    <a:lnTo>
                      <a:pt x="564" y="954"/>
                    </a:lnTo>
                    <a:lnTo>
                      <a:pt x="582" y="924"/>
                    </a:lnTo>
                    <a:lnTo>
                      <a:pt x="612" y="95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15" name="Malawi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C1A83033-7935-9654-12C9-EB6FA92426A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171783" y="4669897"/>
                <a:ext cx="157429" cy="402811"/>
              </a:xfrm>
              <a:custGeom>
                <a:avLst/>
                <a:gdLst>
                  <a:gd name="T0" fmla="*/ 2147483647 w 234"/>
                  <a:gd name="T1" fmla="*/ 2147483647 h 624"/>
                  <a:gd name="T2" fmla="*/ 2147483647 w 234"/>
                  <a:gd name="T3" fmla="*/ 2147483647 h 624"/>
                  <a:gd name="T4" fmla="*/ 2147483647 w 234"/>
                  <a:gd name="T5" fmla="*/ 2147483647 h 624"/>
                  <a:gd name="T6" fmla="*/ 2147483647 w 234"/>
                  <a:gd name="T7" fmla="*/ 2147483647 h 624"/>
                  <a:gd name="T8" fmla="*/ 2147483647 w 234"/>
                  <a:gd name="T9" fmla="*/ 2147483647 h 624"/>
                  <a:gd name="T10" fmla="*/ 2147483647 w 234"/>
                  <a:gd name="T11" fmla="*/ 2147483647 h 624"/>
                  <a:gd name="T12" fmla="*/ 2147483647 w 234"/>
                  <a:gd name="T13" fmla="*/ 2147483647 h 624"/>
                  <a:gd name="T14" fmla="*/ 2147483647 w 234"/>
                  <a:gd name="T15" fmla="*/ 2147483647 h 624"/>
                  <a:gd name="T16" fmla="*/ 2147483647 w 234"/>
                  <a:gd name="T17" fmla="*/ 2147483647 h 624"/>
                  <a:gd name="T18" fmla="*/ 2147483647 w 234"/>
                  <a:gd name="T19" fmla="*/ 2147483647 h 624"/>
                  <a:gd name="T20" fmla="*/ 2147483647 w 234"/>
                  <a:gd name="T21" fmla="*/ 2147483647 h 624"/>
                  <a:gd name="T22" fmla="*/ 2147483647 w 234"/>
                  <a:gd name="T23" fmla="*/ 2147483647 h 624"/>
                  <a:gd name="T24" fmla="*/ 2147483647 w 234"/>
                  <a:gd name="T25" fmla="*/ 2147483647 h 624"/>
                  <a:gd name="T26" fmla="*/ 2147483647 w 234"/>
                  <a:gd name="T27" fmla="*/ 2147483647 h 624"/>
                  <a:gd name="T28" fmla="*/ 2147483647 w 234"/>
                  <a:gd name="T29" fmla="*/ 2147483647 h 624"/>
                  <a:gd name="T30" fmla="*/ 2147483647 w 234"/>
                  <a:gd name="T31" fmla="*/ 2147483647 h 624"/>
                  <a:gd name="T32" fmla="*/ 2147483647 w 234"/>
                  <a:gd name="T33" fmla="*/ 2147483647 h 624"/>
                  <a:gd name="T34" fmla="*/ 2147483647 w 234"/>
                  <a:gd name="T35" fmla="*/ 2147483647 h 624"/>
                  <a:gd name="T36" fmla="*/ 2147483647 w 234"/>
                  <a:gd name="T37" fmla="*/ 2147483647 h 624"/>
                  <a:gd name="T38" fmla="*/ 2147483647 w 234"/>
                  <a:gd name="T39" fmla="*/ 2147483647 h 624"/>
                  <a:gd name="T40" fmla="*/ 2147483647 w 234"/>
                  <a:gd name="T41" fmla="*/ 2147483647 h 624"/>
                  <a:gd name="T42" fmla="*/ 2147483647 w 234"/>
                  <a:gd name="T43" fmla="*/ 2147483647 h 624"/>
                  <a:gd name="T44" fmla="*/ 2147483647 w 234"/>
                  <a:gd name="T45" fmla="*/ 2147483647 h 624"/>
                  <a:gd name="T46" fmla="*/ 2147483647 w 234"/>
                  <a:gd name="T47" fmla="*/ 0 h 624"/>
                  <a:gd name="T48" fmla="*/ 2147483647 w 234"/>
                  <a:gd name="T49" fmla="*/ 2147483647 h 624"/>
                  <a:gd name="T50" fmla="*/ 2147483647 w 234"/>
                  <a:gd name="T51" fmla="*/ 2147483647 h 624"/>
                  <a:gd name="T52" fmla="*/ 2147483647 w 234"/>
                  <a:gd name="T53" fmla="*/ 2147483647 h 624"/>
                  <a:gd name="T54" fmla="*/ 2147483647 w 234"/>
                  <a:gd name="T55" fmla="*/ 2147483647 h 624"/>
                  <a:gd name="T56" fmla="*/ 2147483647 w 234"/>
                  <a:gd name="T57" fmla="*/ 2147483647 h 624"/>
                  <a:gd name="T58" fmla="*/ 2147483647 w 234"/>
                  <a:gd name="T59" fmla="*/ 2147483647 h 624"/>
                  <a:gd name="T60" fmla="*/ 2147483647 w 234"/>
                  <a:gd name="T61" fmla="*/ 2147483647 h 624"/>
                  <a:gd name="T62" fmla="*/ 2147483647 w 234"/>
                  <a:gd name="T63" fmla="*/ 2147483647 h 624"/>
                  <a:gd name="T64" fmla="*/ 2147483647 w 234"/>
                  <a:gd name="T65" fmla="*/ 2147483647 h 624"/>
                  <a:gd name="T66" fmla="*/ 2147483647 w 234"/>
                  <a:gd name="T67" fmla="*/ 2147483647 h 624"/>
                  <a:gd name="T68" fmla="*/ 2147483647 w 234"/>
                  <a:gd name="T69" fmla="*/ 2147483647 h 624"/>
                  <a:gd name="T70" fmla="*/ 2147483647 w 234"/>
                  <a:gd name="T71" fmla="*/ 2147483647 h 624"/>
                  <a:gd name="T72" fmla="*/ 2147483647 w 234"/>
                  <a:gd name="T73" fmla="*/ 2147483647 h 624"/>
                  <a:gd name="T74" fmla="*/ 0 w 234"/>
                  <a:gd name="T75" fmla="*/ 2147483647 h 624"/>
                  <a:gd name="T76" fmla="*/ 2147483647 w 234"/>
                  <a:gd name="T77" fmla="*/ 2147483647 h 624"/>
                  <a:gd name="T78" fmla="*/ 2147483647 w 234"/>
                  <a:gd name="T79" fmla="*/ 2147483647 h 624"/>
                  <a:gd name="T80" fmla="*/ 2147483647 w 234"/>
                  <a:gd name="T81" fmla="*/ 2147483647 h 624"/>
                  <a:gd name="T82" fmla="*/ 2147483647 w 234"/>
                  <a:gd name="T83" fmla="*/ 2147483647 h 624"/>
                  <a:gd name="T84" fmla="*/ 2147483647 w 234"/>
                  <a:gd name="T85" fmla="*/ 2147483647 h 624"/>
                  <a:gd name="T86" fmla="*/ 2147483647 w 234"/>
                  <a:gd name="T87" fmla="*/ 2147483647 h 624"/>
                  <a:gd name="T88" fmla="*/ 2147483647 w 234"/>
                  <a:gd name="T89" fmla="*/ 2147483647 h 624"/>
                  <a:gd name="T90" fmla="*/ 2147483647 w 234"/>
                  <a:gd name="T91" fmla="*/ 2147483647 h 624"/>
                  <a:gd name="T92" fmla="*/ 2147483647 w 234"/>
                  <a:gd name="T93" fmla="*/ 2147483647 h 624"/>
                  <a:gd name="T94" fmla="*/ 2147483647 w 234"/>
                  <a:gd name="T95" fmla="*/ 2147483647 h 624"/>
                  <a:gd name="T96" fmla="*/ 2147483647 w 234"/>
                  <a:gd name="T97" fmla="*/ 2147483647 h 624"/>
                  <a:gd name="T98" fmla="*/ 2147483647 w 234"/>
                  <a:gd name="T99" fmla="*/ 2147483647 h 624"/>
                  <a:gd name="T100" fmla="*/ 2147483647 w 234"/>
                  <a:gd name="T101" fmla="*/ 2147483647 h 624"/>
                  <a:gd name="T102" fmla="*/ 2147483647 w 234"/>
                  <a:gd name="T103" fmla="*/ 2147483647 h 624"/>
                  <a:gd name="T104" fmla="*/ 2147483647 w 234"/>
                  <a:gd name="T105" fmla="*/ 2147483647 h 624"/>
                  <a:gd name="T106" fmla="*/ 2147483647 w 234"/>
                  <a:gd name="T107" fmla="*/ 2147483647 h 624"/>
                  <a:gd name="T108" fmla="*/ 2147483647 w 234"/>
                  <a:gd name="T109" fmla="*/ 2147483647 h 624"/>
                  <a:gd name="T110" fmla="*/ 2147483647 w 234"/>
                  <a:gd name="T111" fmla="*/ 2147483647 h 624"/>
                  <a:gd name="T112" fmla="*/ 2147483647 w 234"/>
                  <a:gd name="T113" fmla="*/ 2147483647 h 624"/>
                  <a:gd name="T114" fmla="*/ 2147483647 w 234"/>
                  <a:gd name="T115" fmla="*/ 2147483647 h 624"/>
                  <a:gd name="T116" fmla="*/ 2147483647 w 234"/>
                  <a:gd name="T117" fmla="*/ 2147483647 h 62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34"/>
                  <a:gd name="T178" fmla="*/ 0 h 624"/>
                  <a:gd name="T179" fmla="*/ 234 w 234"/>
                  <a:gd name="T180" fmla="*/ 624 h 62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34" h="624">
                    <a:moveTo>
                      <a:pt x="234" y="432"/>
                    </a:moveTo>
                    <a:lnTo>
                      <a:pt x="222" y="420"/>
                    </a:lnTo>
                    <a:lnTo>
                      <a:pt x="210" y="402"/>
                    </a:lnTo>
                    <a:lnTo>
                      <a:pt x="204" y="390"/>
                    </a:lnTo>
                    <a:lnTo>
                      <a:pt x="198" y="384"/>
                    </a:lnTo>
                    <a:lnTo>
                      <a:pt x="186" y="360"/>
                    </a:lnTo>
                    <a:lnTo>
                      <a:pt x="162" y="336"/>
                    </a:lnTo>
                    <a:lnTo>
                      <a:pt x="156" y="336"/>
                    </a:lnTo>
                    <a:lnTo>
                      <a:pt x="156" y="330"/>
                    </a:lnTo>
                    <a:lnTo>
                      <a:pt x="150" y="330"/>
                    </a:lnTo>
                    <a:lnTo>
                      <a:pt x="150" y="342"/>
                    </a:lnTo>
                    <a:lnTo>
                      <a:pt x="156" y="342"/>
                    </a:lnTo>
                    <a:lnTo>
                      <a:pt x="168" y="354"/>
                    </a:lnTo>
                    <a:lnTo>
                      <a:pt x="168" y="366"/>
                    </a:lnTo>
                    <a:lnTo>
                      <a:pt x="174" y="378"/>
                    </a:lnTo>
                    <a:lnTo>
                      <a:pt x="174" y="390"/>
                    </a:lnTo>
                    <a:lnTo>
                      <a:pt x="168" y="396"/>
                    </a:lnTo>
                    <a:lnTo>
                      <a:pt x="162" y="396"/>
                    </a:lnTo>
                    <a:lnTo>
                      <a:pt x="162" y="390"/>
                    </a:lnTo>
                    <a:lnTo>
                      <a:pt x="156" y="384"/>
                    </a:lnTo>
                    <a:lnTo>
                      <a:pt x="156" y="378"/>
                    </a:lnTo>
                    <a:lnTo>
                      <a:pt x="144" y="384"/>
                    </a:lnTo>
                    <a:lnTo>
                      <a:pt x="132" y="384"/>
                    </a:lnTo>
                    <a:lnTo>
                      <a:pt x="132" y="360"/>
                    </a:lnTo>
                    <a:lnTo>
                      <a:pt x="126" y="354"/>
                    </a:lnTo>
                    <a:lnTo>
                      <a:pt x="126" y="342"/>
                    </a:lnTo>
                    <a:lnTo>
                      <a:pt x="120" y="330"/>
                    </a:lnTo>
                    <a:lnTo>
                      <a:pt x="120" y="282"/>
                    </a:lnTo>
                    <a:lnTo>
                      <a:pt x="84" y="246"/>
                    </a:lnTo>
                    <a:lnTo>
                      <a:pt x="90" y="240"/>
                    </a:lnTo>
                    <a:lnTo>
                      <a:pt x="90" y="222"/>
                    </a:lnTo>
                    <a:lnTo>
                      <a:pt x="96" y="210"/>
                    </a:lnTo>
                    <a:lnTo>
                      <a:pt x="114" y="192"/>
                    </a:lnTo>
                    <a:lnTo>
                      <a:pt x="120" y="180"/>
                    </a:lnTo>
                    <a:lnTo>
                      <a:pt x="126" y="174"/>
                    </a:lnTo>
                    <a:lnTo>
                      <a:pt x="126" y="156"/>
                    </a:lnTo>
                    <a:lnTo>
                      <a:pt x="120" y="150"/>
                    </a:lnTo>
                    <a:lnTo>
                      <a:pt x="120" y="102"/>
                    </a:lnTo>
                    <a:lnTo>
                      <a:pt x="114" y="78"/>
                    </a:lnTo>
                    <a:lnTo>
                      <a:pt x="114" y="60"/>
                    </a:lnTo>
                    <a:lnTo>
                      <a:pt x="102" y="60"/>
                    </a:lnTo>
                    <a:lnTo>
                      <a:pt x="84" y="42"/>
                    </a:lnTo>
                    <a:lnTo>
                      <a:pt x="84" y="36"/>
                    </a:lnTo>
                    <a:lnTo>
                      <a:pt x="90" y="24"/>
                    </a:lnTo>
                    <a:lnTo>
                      <a:pt x="90" y="18"/>
                    </a:lnTo>
                    <a:lnTo>
                      <a:pt x="60" y="18"/>
                    </a:lnTo>
                    <a:lnTo>
                      <a:pt x="54" y="0"/>
                    </a:lnTo>
                    <a:lnTo>
                      <a:pt x="30" y="0"/>
                    </a:lnTo>
                    <a:lnTo>
                      <a:pt x="30" y="12"/>
                    </a:lnTo>
                    <a:lnTo>
                      <a:pt x="42" y="12"/>
                    </a:lnTo>
                    <a:lnTo>
                      <a:pt x="54" y="24"/>
                    </a:lnTo>
                    <a:lnTo>
                      <a:pt x="54" y="66"/>
                    </a:lnTo>
                    <a:lnTo>
                      <a:pt x="60" y="66"/>
                    </a:lnTo>
                    <a:lnTo>
                      <a:pt x="66" y="60"/>
                    </a:lnTo>
                    <a:lnTo>
                      <a:pt x="66" y="84"/>
                    </a:lnTo>
                    <a:lnTo>
                      <a:pt x="78" y="84"/>
                    </a:lnTo>
                    <a:lnTo>
                      <a:pt x="78" y="96"/>
                    </a:lnTo>
                    <a:lnTo>
                      <a:pt x="54" y="108"/>
                    </a:lnTo>
                    <a:lnTo>
                      <a:pt x="48" y="114"/>
                    </a:lnTo>
                    <a:lnTo>
                      <a:pt x="42" y="114"/>
                    </a:lnTo>
                    <a:lnTo>
                      <a:pt x="42" y="132"/>
                    </a:lnTo>
                    <a:lnTo>
                      <a:pt x="54" y="138"/>
                    </a:lnTo>
                    <a:lnTo>
                      <a:pt x="48" y="156"/>
                    </a:lnTo>
                    <a:lnTo>
                      <a:pt x="48" y="228"/>
                    </a:lnTo>
                    <a:lnTo>
                      <a:pt x="60" y="228"/>
                    </a:lnTo>
                    <a:lnTo>
                      <a:pt x="60" y="234"/>
                    </a:lnTo>
                    <a:lnTo>
                      <a:pt x="42" y="252"/>
                    </a:lnTo>
                    <a:lnTo>
                      <a:pt x="30" y="258"/>
                    </a:lnTo>
                    <a:lnTo>
                      <a:pt x="24" y="264"/>
                    </a:lnTo>
                    <a:lnTo>
                      <a:pt x="18" y="264"/>
                    </a:lnTo>
                    <a:lnTo>
                      <a:pt x="24" y="300"/>
                    </a:lnTo>
                    <a:lnTo>
                      <a:pt x="18" y="312"/>
                    </a:lnTo>
                    <a:lnTo>
                      <a:pt x="12" y="318"/>
                    </a:lnTo>
                    <a:lnTo>
                      <a:pt x="6" y="330"/>
                    </a:lnTo>
                    <a:lnTo>
                      <a:pt x="0" y="336"/>
                    </a:lnTo>
                    <a:lnTo>
                      <a:pt x="0" y="342"/>
                    </a:lnTo>
                    <a:lnTo>
                      <a:pt x="12" y="348"/>
                    </a:lnTo>
                    <a:lnTo>
                      <a:pt x="24" y="360"/>
                    </a:lnTo>
                    <a:lnTo>
                      <a:pt x="36" y="366"/>
                    </a:lnTo>
                    <a:lnTo>
                      <a:pt x="66" y="414"/>
                    </a:lnTo>
                    <a:lnTo>
                      <a:pt x="96" y="414"/>
                    </a:lnTo>
                    <a:lnTo>
                      <a:pt x="102" y="408"/>
                    </a:lnTo>
                    <a:lnTo>
                      <a:pt x="120" y="408"/>
                    </a:lnTo>
                    <a:lnTo>
                      <a:pt x="126" y="414"/>
                    </a:lnTo>
                    <a:lnTo>
                      <a:pt x="126" y="450"/>
                    </a:lnTo>
                    <a:lnTo>
                      <a:pt x="132" y="450"/>
                    </a:lnTo>
                    <a:lnTo>
                      <a:pt x="126" y="480"/>
                    </a:lnTo>
                    <a:lnTo>
                      <a:pt x="114" y="486"/>
                    </a:lnTo>
                    <a:lnTo>
                      <a:pt x="126" y="504"/>
                    </a:lnTo>
                    <a:lnTo>
                      <a:pt x="120" y="510"/>
                    </a:lnTo>
                    <a:lnTo>
                      <a:pt x="108" y="516"/>
                    </a:lnTo>
                    <a:lnTo>
                      <a:pt x="102" y="522"/>
                    </a:lnTo>
                    <a:lnTo>
                      <a:pt x="102" y="528"/>
                    </a:lnTo>
                    <a:lnTo>
                      <a:pt x="114" y="528"/>
                    </a:lnTo>
                    <a:lnTo>
                      <a:pt x="114" y="558"/>
                    </a:lnTo>
                    <a:lnTo>
                      <a:pt x="126" y="564"/>
                    </a:lnTo>
                    <a:lnTo>
                      <a:pt x="132" y="570"/>
                    </a:lnTo>
                    <a:lnTo>
                      <a:pt x="144" y="576"/>
                    </a:lnTo>
                    <a:lnTo>
                      <a:pt x="150" y="582"/>
                    </a:lnTo>
                    <a:lnTo>
                      <a:pt x="162" y="588"/>
                    </a:lnTo>
                    <a:lnTo>
                      <a:pt x="162" y="600"/>
                    </a:lnTo>
                    <a:lnTo>
                      <a:pt x="156" y="606"/>
                    </a:lnTo>
                    <a:lnTo>
                      <a:pt x="156" y="618"/>
                    </a:lnTo>
                    <a:lnTo>
                      <a:pt x="162" y="624"/>
                    </a:lnTo>
                    <a:lnTo>
                      <a:pt x="168" y="618"/>
                    </a:lnTo>
                    <a:lnTo>
                      <a:pt x="180" y="612"/>
                    </a:lnTo>
                    <a:lnTo>
                      <a:pt x="180" y="582"/>
                    </a:lnTo>
                    <a:lnTo>
                      <a:pt x="174" y="576"/>
                    </a:lnTo>
                    <a:lnTo>
                      <a:pt x="168" y="576"/>
                    </a:lnTo>
                    <a:lnTo>
                      <a:pt x="168" y="558"/>
                    </a:lnTo>
                    <a:lnTo>
                      <a:pt x="174" y="546"/>
                    </a:lnTo>
                    <a:lnTo>
                      <a:pt x="186" y="540"/>
                    </a:lnTo>
                    <a:lnTo>
                      <a:pt x="210" y="540"/>
                    </a:lnTo>
                    <a:lnTo>
                      <a:pt x="216" y="534"/>
                    </a:lnTo>
                    <a:lnTo>
                      <a:pt x="216" y="474"/>
                    </a:lnTo>
                    <a:lnTo>
                      <a:pt x="222" y="468"/>
                    </a:lnTo>
                    <a:lnTo>
                      <a:pt x="228" y="456"/>
                    </a:lnTo>
                    <a:lnTo>
                      <a:pt x="234" y="450"/>
                    </a:lnTo>
                    <a:lnTo>
                      <a:pt x="234" y="43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16" name="Madagascar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ABDDB5E6-18AD-A6B2-726E-93D30F2147D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630948" y="4818437"/>
                <a:ext cx="398818" cy="702403"/>
              </a:xfrm>
              <a:custGeom>
                <a:avLst/>
                <a:gdLst>
                  <a:gd name="T0" fmla="*/ 2147483647 w 594"/>
                  <a:gd name="T1" fmla="*/ 2147483647 h 1092"/>
                  <a:gd name="T2" fmla="*/ 2147483647 w 594"/>
                  <a:gd name="T3" fmla="*/ 2147483647 h 1092"/>
                  <a:gd name="T4" fmla="*/ 2147483647 w 594"/>
                  <a:gd name="T5" fmla="*/ 2147483647 h 1092"/>
                  <a:gd name="T6" fmla="*/ 2147483647 w 594"/>
                  <a:gd name="T7" fmla="*/ 2147483647 h 1092"/>
                  <a:gd name="T8" fmla="*/ 2147483647 w 594"/>
                  <a:gd name="T9" fmla="*/ 2147483647 h 1092"/>
                  <a:gd name="T10" fmla="*/ 2147483647 w 594"/>
                  <a:gd name="T11" fmla="*/ 2147483647 h 1092"/>
                  <a:gd name="T12" fmla="*/ 2147483647 w 594"/>
                  <a:gd name="T13" fmla="*/ 2147483647 h 1092"/>
                  <a:gd name="T14" fmla="*/ 2147483647 w 594"/>
                  <a:gd name="T15" fmla="*/ 2147483647 h 1092"/>
                  <a:gd name="T16" fmla="*/ 2147483647 w 594"/>
                  <a:gd name="T17" fmla="*/ 2147483647 h 1092"/>
                  <a:gd name="T18" fmla="*/ 2147483647 w 594"/>
                  <a:gd name="T19" fmla="*/ 2147483647 h 1092"/>
                  <a:gd name="T20" fmla="*/ 2147483647 w 594"/>
                  <a:gd name="T21" fmla="*/ 2147483647 h 1092"/>
                  <a:gd name="T22" fmla="*/ 2147483647 w 594"/>
                  <a:gd name="T23" fmla="*/ 2147483647 h 1092"/>
                  <a:gd name="T24" fmla="*/ 2147483647 w 594"/>
                  <a:gd name="T25" fmla="*/ 2147483647 h 1092"/>
                  <a:gd name="T26" fmla="*/ 2147483647 w 594"/>
                  <a:gd name="T27" fmla="*/ 2147483647 h 1092"/>
                  <a:gd name="T28" fmla="*/ 2147483647 w 594"/>
                  <a:gd name="T29" fmla="*/ 2147483647 h 1092"/>
                  <a:gd name="T30" fmla="*/ 2147483647 w 594"/>
                  <a:gd name="T31" fmla="*/ 2147483647 h 1092"/>
                  <a:gd name="T32" fmla="*/ 2147483647 w 594"/>
                  <a:gd name="T33" fmla="*/ 0 h 1092"/>
                  <a:gd name="T34" fmla="*/ 2147483647 w 594"/>
                  <a:gd name="T35" fmla="*/ 2147483647 h 1092"/>
                  <a:gd name="T36" fmla="*/ 2147483647 w 594"/>
                  <a:gd name="T37" fmla="*/ 2147483647 h 1092"/>
                  <a:gd name="T38" fmla="*/ 2147483647 w 594"/>
                  <a:gd name="T39" fmla="*/ 2147483647 h 1092"/>
                  <a:gd name="T40" fmla="*/ 2147483647 w 594"/>
                  <a:gd name="T41" fmla="*/ 2147483647 h 1092"/>
                  <a:gd name="T42" fmla="*/ 2147483647 w 594"/>
                  <a:gd name="T43" fmla="*/ 2147483647 h 1092"/>
                  <a:gd name="T44" fmla="*/ 2147483647 w 594"/>
                  <a:gd name="T45" fmla="*/ 2147483647 h 1092"/>
                  <a:gd name="T46" fmla="*/ 2147483647 w 594"/>
                  <a:gd name="T47" fmla="*/ 2147483647 h 1092"/>
                  <a:gd name="T48" fmla="*/ 2147483647 w 594"/>
                  <a:gd name="T49" fmla="*/ 2147483647 h 1092"/>
                  <a:gd name="T50" fmla="*/ 2147483647 w 594"/>
                  <a:gd name="T51" fmla="*/ 2147483647 h 1092"/>
                  <a:gd name="T52" fmla="*/ 2147483647 w 594"/>
                  <a:gd name="T53" fmla="*/ 2147483647 h 1092"/>
                  <a:gd name="T54" fmla="*/ 2147483647 w 594"/>
                  <a:gd name="T55" fmla="*/ 2147483647 h 1092"/>
                  <a:gd name="T56" fmla="*/ 2147483647 w 594"/>
                  <a:gd name="T57" fmla="*/ 2147483647 h 1092"/>
                  <a:gd name="T58" fmla="*/ 2147483647 w 594"/>
                  <a:gd name="T59" fmla="*/ 2147483647 h 1092"/>
                  <a:gd name="T60" fmla="*/ 2147483647 w 594"/>
                  <a:gd name="T61" fmla="*/ 2147483647 h 1092"/>
                  <a:gd name="T62" fmla="*/ 2147483647 w 594"/>
                  <a:gd name="T63" fmla="*/ 2147483647 h 1092"/>
                  <a:gd name="T64" fmla="*/ 2147483647 w 594"/>
                  <a:gd name="T65" fmla="*/ 2147483647 h 1092"/>
                  <a:gd name="T66" fmla="*/ 2147483647 w 594"/>
                  <a:gd name="T67" fmla="*/ 2147483647 h 1092"/>
                  <a:gd name="T68" fmla="*/ 2147483647 w 594"/>
                  <a:gd name="T69" fmla="*/ 2147483647 h 1092"/>
                  <a:gd name="T70" fmla="*/ 2147483647 w 594"/>
                  <a:gd name="T71" fmla="*/ 2147483647 h 1092"/>
                  <a:gd name="T72" fmla="*/ 2147483647 w 594"/>
                  <a:gd name="T73" fmla="*/ 2147483647 h 1092"/>
                  <a:gd name="T74" fmla="*/ 2147483647 w 594"/>
                  <a:gd name="T75" fmla="*/ 2147483647 h 1092"/>
                  <a:gd name="T76" fmla="*/ 2147483647 w 594"/>
                  <a:gd name="T77" fmla="*/ 2147483647 h 1092"/>
                  <a:gd name="T78" fmla="*/ 2147483647 w 594"/>
                  <a:gd name="T79" fmla="*/ 2147483647 h 1092"/>
                  <a:gd name="T80" fmla="*/ 2147483647 w 594"/>
                  <a:gd name="T81" fmla="*/ 2147483647 h 1092"/>
                  <a:gd name="T82" fmla="*/ 2147483647 w 594"/>
                  <a:gd name="T83" fmla="*/ 2147483647 h 1092"/>
                  <a:gd name="T84" fmla="*/ 2147483647 w 594"/>
                  <a:gd name="T85" fmla="*/ 2147483647 h 1092"/>
                  <a:gd name="T86" fmla="*/ 0 w 594"/>
                  <a:gd name="T87" fmla="*/ 2147483647 h 1092"/>
                  <a:gd name="T88" fmla="*/ 2147483647 w 594"/>
                  <a:gd name="T89" fmla="*/ 2147483647 h 1092"/>
                  <a:gd name="T90" fmla="*/ 2147483647 w 594"/>
                  <a:gd name="T91" fmla="*/ 2147483647 h 1092"/>
                  <a:gd name="T92" fmla="*/ 2147483647 w 594"/>
                  <a:gd name="T93" fmla="*/ 2147483647 h 1092"/>
                  <a:gd name="T94" fmla="*/ 2147483647 w 594"/>
                  <a:gd name="T95" fmla="*/ 2147483647 h 1092"/>
                  <a:gd name="T96" fmla="*/ 2147483647 w 594"/>
                  <a:gd name="T97" fmla="*/ 2147483647 h 1092"/>
                  <a:gd name="T98" fmla="*/ 2147483647 w 594"/>
                  <a:gd name="T99" fmla="*/ 2147483647 h 1092"/>
                  <a:gd name="T100" fmla="*/ 2147483647 w 594"/>
                  <a:gd name="T101" fmla="*/ 2147483647 h 1092"/>
                  <a:gd name="T102" fmla="*/ 2147483647 w 594"/>
                  <a:gd name="T103" fmla="*/ 2147483647 h 1092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594"/>
                  <a:gd name="T157" fmla="*/ 0 h 1092"/>
                  <a:gd name="T158" fmla="*/ 594 w 594"/>
                  <a:gd name="T159" fmla="*/ 1092 h 1092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594" h="1092">
                    <a:moveTo>
                      <a:pt x="120" y="330"/>
                    </a:moveTo>
                    <a:lnTo>
                      <a:pt x="144" y="324"/>
                    </a:lnTo>
                    <a:lnTo>
                      <a:pt x="192" y="324"/>
                    </a:lnTo>
                    <a:lnTo>
                      <a:pt x="192" y="300"/>
                    </a:lnTo>
                    <a:lnTo>
                      <a:pt x="252" y="312"/>
                    </a:lnTo>
                    <a:lnTo>
                      <a:pt x="270" y="282"/>
                    </a:lnTo>
                    <a:lnTo>
                      <a:pt x="312" y="288"/>
                    </a:lnTo>
                    <a:lnTo>
                      <a:pt x="312" y="258"/>
                    </a:lnTo>
                    <a:lnTo>
                      <a:pt x="324" y="228"/>
                    </a:lnTo>
                    <a:lnTo>
                      <a:pt x="324" y="258"/>
                    </a:lnTo>
                    <a:lnTo>
                      <a:pt x="336" y="276"/>
                    </a:lnTo>
                    <a:lnTo>
                      <a:pt x="348" y="240"/>
                    </a:lnTo>
                    <a:lnTo>
                      <a:pt x="348" y="210"/>
                    </a:lnTo>
                    <a:lnTo>
                      <a:pt x="354" y="192"/>
                    </a:lnTo>
                    <a:lnTo>
                      <a:pt x="354" y="186"/>
                    </a:lnTo>
                    <a:lnTo>
                      <a:pt x="360" y="186"/>
                    </a:lnTo>
                    <a:lnTo>
                      <a:pt x="372" y="198"/>
                    </a:lnTo>
                    <a:lnTo>
                      <a:pt x="372" y="204"/>
                    </a:lnTo>
                    <a:lnTo>
                      <a:pt x="378" y="204"/>
                    </a:lnTo>
                    <a:lnTo>
                      <a:pt x="402" y="180"/>
                    </a:lnTo>
                    <a:lnTo>
                      <a:pt x="396" y="168"/>
                    </a:lnTo>
                    <a:lnTo>
                      <a:pt x="396" y="150"/>
                    </a:lnTo>
                    <a:lnTo>
                      <a:pt x="390" y="138"/>
                    </a:lnTo>
                    <a:lnTo>
                      <a:pt x="402" y="126"/>
                    </a:lnTo>
                    <a:lnTo>
                      <a:pt x="414" y="126"/>
                    </a:lnTo>
                    <a:lnTo>
                      <a:pt x="420" y="132"/>
                    </a:lnTo>
                    <a:lnTo>
                      <a:pt x="426" y="132"/>
                    </a:lnTo>
                    <a:lnTo>
                      <a:pt x="432" y="126"/>
                    </a:lnTo>
                    <a:lnTo>
                      <a:pt x="438" y="114"/>
                    </a:lnTo>
                    <a:lnTo>
                      <a:pt x="450" y="102"/>
                    </a:lnTo>
                    <a:lnTo>
                      <a:pt x="456" y="90"/>
                    </a:lnTo>
                    <a:lnTo>
                      <a:pt x="462" y="72"/>
                    </a:lnTo>
                    <a:lnTo>
                      <a:pt x="462" y="42"/>
                    </a:lnTo>
                    <a:lnTo>
                      <a:pt x="492" y="0"/>
                    </a:lnTo>
                    <a:lnTo>
                      <a:pt x="546" y="60"/>
                    </a:lnTo>
                    <a:lnTo>
                      <a:pt x="546" y="90"/>
                    </a:lnTo>
                    <a:lnTo>
                      <a:pt x="552" y="96"/>
                    </a:lnTo>
                    <a:lnTo>
                      <a:pt x="558" y="114"/>
                    </a:lnTo>
                    <a:lnTo>
                      <a:pt x="576" y="150"/>
                    </a:lnTo>
                    <a:lnTo>
                      <a:pt x="582" y="156"/>
                    </a:lnTo>
                    <a:lnTo>
                      <a:pt x="582" y="162"/>
                    </a:lnTo>
                    <a:lnTo>
                      <a:pt x="564" y="216"/>
                    </a:lnTo>
                    <a:lnTo>
                      <a:pt x="594" y="276"/>
                    </a:lnTo>
                    <a:lnTo>
                      <a:pt x="594" y="288"/>
                    </a:lnTo>
                    <a:lnTo>
                      <a:pt x="588" y="294"/>
                    </a:lnTo>
                    <a:lnTo>
                      <a:pt x="576" y="294"/>
                    </a:lnTo>
                    <a:lnTo>
                      <a:pt x="564" y="288"/>
                    </a:lnTo>
                    <a:lnTo>
                      <a:pt x="558" y="282"/>
                    </a:lnTo>
                    <a:lnTo>
                      <a:pt x="552" y="282"/>
                    </a:lnTo>
                    <a:lnTo>
                      <a:pt x="522" y="288"/>
                    </a:lnTo>
                    <a:lnTo>
                      <a:pt x="528" y="330"/>
                    </a:lnTo>
                    <a:lnTo>
                      <a:pt x="522" y="336"/>
                    </a:lnTo>
                    <a:lnTo>
                      <a:pt x="516" y="348"/>
                    </a:lnTo>
                    <a:lnTo>
                      <a:pt x="504" y="354"/>
                    </a:lnTo>
                    <a:lnTo>
                      <a:pt x="486" y="390"/>
                    </a:lnTo>
                    <a:lnTo>
                      <a:pt x="486" y="402"/>
                    </a:lnTo>
                    <a:lnTo>
                      <a:pt x="492" y="414"/>
                    </a:lnTo>
                    <a:lnTo>
                      <a:pt x="504" y="450"/>
                    </a:lnTo>
                    <a:lnTo>
                      <a:pt x="498" y="468"/>
                    </a:lnTo>
                    <a:lnTo>
                      <a:pt x="486" y="510"/>
                    </a:lnTo>
                    <a:lnTo>
                      <a:pt x="462" y="570"/>
                    </a:lnTo>
                    <a:lnTo>
                      <a:pt x="432" y="642"/>
                    </a:lnTo>
                    <a:lnTo>
                      <a:pt x="390" y="720"/>
                    </a:lnTo>
                    <a:lnTo>
                      <a:pt x="324" y="852"/>
                    </a:lnTo>
                    <a:lnTo>
                      <a:pt x="312" y="894"/>
                    </a:lnTo>
                    <a:lnTo>
                      <a:pt x="306" y="912"/>
                    </a:lnTo>
                    <a:lnTo>
                      <a:pt x="306" y="948"/>
                    </a:lnTo>
                    <a:lnTo>
                      <a:pt x="294" y="984"/>
                    </a:lnTo>
                    <a:lnTo>
                      <a:pt x="276" y="1014"/>
                    </a:lnTo>
                    <a:lnTo>
                      <a:pt x="258" y="1032"/>
                    </a:lnTo>
                    <a:lnTo>
                      <a:pt x="240" y="1044"/>
                    </a:lnTo>
                    <a:lnTo>
                      <a:pt x="222" y="1062"/>
                    </a:lnTo>
                    <a:lnTo>
                      <a:pt x="216" y="1062"/>
                    </a:lnTo>
                    <a:lnTo>
                      <a:pt x="210" y="1068"/>
                    </a:lnTo>
                    <a:lnTo>
                      <a:pt x="186" y="1068"/>
                    </a:lnTo>
                    <a:lnTo>
                      <a:pt x="150" y="1086"/>
                    </a:lnTo>
                    <a:lnTo>
                      <a:pt x="114" y="1092"/>
                    </a:lnTo>
                    <a:lnTo>
                      <a:pt x="78" y="1074"/>
                    </a:lnTo>
                    <a:lnTo>
                      <a:pt x="60" y="1056"/>
                    </a:lnTo>
                    <a:lnTo>
                      <a:pt x="48" y="1038"/>
                    </a:lnTo>
                    <a:lnTo>
                      <a:pt x="36" y="1026"/>
                    </a:lnTo>
                    <a:lnTo>
                      <a:pt x="36" y="1020"/>
                    </a:lnTo>
                    <a:lnTo>
                      <a:pt x="30" y="1014"/>
                    </a:lnTo>
                    <a:lnTo>
                      <a:pt x="48" y="990"/>
                    </a:lnTo>
                    <a:lnTo>
                      <a:pt x="42" y="978"/>
                    </a:lnTo>
                    <a:lnTo>
                      <a:pt x="24" y="948"/>
                    </a:lnTo>
                    <a:lnTo>
                      <a:pt x="12" y="900"/>
                    </a:lnTo>
                    <a:lnTo>
                      <a:pt x="0" y="834"/>
                    </a:lnTo>
                    <a:lnTo>
                      <a:pt x="0" y="786"/>
                    </a:lnTo>
                    <a:lnTo>
                      <a:pt x="6" y="756"/>
                    </a:lnTo>
                    <a:lnTo>
                      <a:pt x="18" y="738"/>
                    </a:lnTo>
                    <a:lnTo>
                      <a:pt x="60" y="696"/>
                    </a:lnTo>
                    <a:lnTo>
                      <a:pt x="72" y="678"/>
                    </a:lnTo>
                    <a:lnTo>
                      <a:pt x="90" y="672"/>
                    </a:lnTo>
                    <a:lnTo>
                      <a:pt x="96" y="660"/>
                    </a:lnTo>
                    <a:lnTo>
                      <a:pt x="108" y="654"/>
                    </a:lnTo>
                    <a:lnTo>
                      <a:pt x="108" y="636"/>
                    </a:lnTo>
                    <a:lnTo>
                      <a:pt x="102" y="600"/>
                    </a:lnTo>
                    <a:lnTo>
                      <a:pt x="96" y="558"/>
                    </a:lnTo>
                    <a:lnTo>
                      <a:pt x="96" y="522"/>
                    </a:lnTo>
                    <a:lnTo>
                      <a:pt x="78" y="432"/>
                    </a:lnTo>
                    <a:lnTo>
                      <a:pt x="90" y="408"/>
                    </a:lnTo>
                    <a:lnTo>
                      <a:pt x="132" y="366"/>
                    </a:lnTo>
                    <a:lnTo>
                      <a:pt x="132" y="360"/>
                    </a:lnTo>
                    <a:lnTo>
                      <a:pt x="120" y="33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17" name="Liby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1E1E9D90-C5E4-02DA-4288-3A553D2E9AA9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064533" y="2456954"/>
                <a:ext cx="737294" cy="714988"/>
              </a:xfrm>
              <a:custGeom>
                <a:avLst/>
                <a:gdLst>
                  <a:gd name="T0" fmla="*/ 2147483647 w 1098"/>
                  <a:gd name="T1" fmla="*/ 2147483647 h 1110"/>
                  <a:gd name="T2" fmla="*/ 2147483647 w 1098"/>
                  <a:gd name="T3" fmla="*/ 2147483647 h 1110"/>
                  <a:gd name="T4" fmla="*/ 2147483647 w 1098"/>
                  <a:gd name="T5" fmla="*/ 2147483647 h 1110"/>
                  <a:gd name="T6" fmla="*/ 2147483647 w 1098"/>
                  <a:gd name="T7" fmla="*/ 2147483647 h 1110"/>
                  <a:gd name="T8" fmla="*/ 2147483647 w 1098"/>
                  <a:gd name="T9" fmla="*/ 2147483647 h 1110"/>
                  <a:gd name="T10" fmla="*/ 2147483647 w 1098"/>
                  <a:gd name="T11" fmla="*/ 2147483647 h 1110"/>
                  <a:gd name="T12" fmla="*/ 2147483647 w 1098"/>
                  <a:gd name="T13" fmla="*/ 2147483647 h 1110"/>
                  <a:gd name="T14" fmla="*/ 2147483647 w 1098"/>
                  <a:gd name="T15" fmla="*/ 2147483647 h 1110"/>
                  <a:gd name="T16" fmla="*/ 2147483647 w 1098"/>
                  <a:gd name="T17" fmla="*/ 2147483647 h 1110"/>
                  <a:gd name="T18" fmla="*/ 2147483647 w 1098"/>
                  <a:gd name="T19" fmla="*/ 2147483647 h 1110"/>
                  <a:gd name="T20" fmla="*/ 2147483647 w 1098"/>
                  <a:gd name="T21" fmla="*/ 2147483647 h 1110"/>
                  <a:gd name="T22" fmla="*/ 2147483647 w 1098"/>
                  <a:gd name="T23" fmla="*/ 2147483647 h 1110"/>
                  <a:gd name="T24" fmla="*/ 0 w 1098"/>
                  <a:gd name="T25" fmla="*/ 2147483647 h 1110"/>
                  <a:gd name="T26" fmla="*/ 2147483647 w 1098"/>
                  <a:gd name="T27" fmla="*/ 2147483647 h 1110"/>
                  <a:gd name="T28" fmla="*/ 2147483647 w 1098"/>
                  <a:gd name="T29" fmla="*/ 2147483647 h 1110"/>
                  <a:gd name="T30" fmla="*/ 2147483647 w 1098"/>
                  <a:gd name="T31" fmla="*/ 2147483647 h 1110"/>
                  <a:gd name="T32" fmla="*/ 2147483647 w 1098"/>
                  <a:gd name="T33" fmla="*/ 2147483647 h 1110"/>
                  <a:gd name="T34" fmla="*/ 2147483647 w 1098"/>
                  <a:gd name="T35" fmla="*/ 2147483647 h 1110"/>
                  <a:gd name="T36" fmla="*/ 2147483647 w 1098"/>
                  <a:gd name="T37" fmla="*/ 2147483647 h 1110"/>
                  <a:gd name="T38" fmla="*/ 2147483647 w 1098"/>
                  <a:gd name="T39" fmla="*/ 2147483647 h 1110"/>
                  <a:gd name="T40" fmla="*/ 2147483647 w 1098"/>
                  <a:gd name="T41" fmla="*/ 2147483647 h 1110"/>
                  <a:gd name="T42" fmla="*/ 2147483647 w 1098"/>
                  <a:gd name="T43" fmla="*/ 2147483647 h 1110"/>
                  <a:gd name="T44" fmla="*/ 2147483647 w 1098"/>
                  <a:gd name="T45" fmla="*/ 2147483647 h 1110"/>
                  <a:gd name="T46" fmla="*/ 2147483647 w 1098"/>
                  <a:gd name="T47" fmla="*/ 2147483647 h 1110"/>
                  <a:gd name="T48" fmla="*/ 2147483647 w 1098"/>
                  <a:gd name="T49" fmla="*/ 2147483647 h 1110"/>
                  <a:gd name="T50" fmla="*/ 2147483647 w 1098"/>
                  <a:gd name="T51" fmla="*/ 2147483647 h 1110"/>
                  <a:gd name="T52" fmla="*/ 2147483647 w 1098"/>
                  <a:gd name="T53" fmla="*/ 2147483647 h 1110"/>
                  <a:gd name="T54" fmla="*/ 2147483647 w 1098"/>
                  <a:gd name="T55" fmla="*/ 2147483647 h 1110"/>
                  <a:gd name="T56" fmla="*/ 2147483647 w 1098"/>
                  <a:gd name="T57" fmla="*/ 2147483647 h 1110"/>
                  <a:gd name="T58" fmla="*/ 2147483647 w 1098"/>
                  <a:gd name="T59" fmla="*/ 2147483647 h 1110"/>
                  <a:gd name="T60" fmla="*/ 2147483647 w 1098"/>
                  <a:gd name="T61" fmla="*/ 2147483647 h 1110"/>
                  <a:gd name="T62" fmla="*/ 2147483647 w 1098"/>
                  <a:gd name="T63" fmla="*/ 2147483647 h 1110"/>
                  <a:gd name="T64" fmla="*/ 2147483647 w 1098"/>
                  <a:gd name="T65" fmla="*/ 2147483647 h 1110"/>
                  <a:gd name="T66" fmla="*/ 2147483647 w 1098"/>
                  <a:gd name="T67" fmla="*/ 2147483647 h 1110"/>
                  <a:gd name="T68" fmla="*/ 2147483647 w 1098"/>
                  <a:gd name="T69" fmla="*/ 2147483647 h 1110"/>
                  <a:gd name="T70" fmla="*/ 2147483647 w 1098"/>
                  <a:gd name="T71" fmla="*/ 2147483647 h 1110"/>
                  <a:gd name="T72" fmla="*/ 2147483647 w 1098"/>
                  <a:gd name="T73" fmla="*/ 2147483647 h 1110"/>
                  <a:gd name="T74" fmla="*/ 2147483647 w 1098"/>
                  <a:gd name="T75" fmla="*/ 2147483647 h 1110"/>
                  <a:gd name="T76" fmla="*/ 2147483647 w 1098"/>
                  <a:gd name="T77" fmla="*/ 2147483647 h 1110"/>
                  <a:gd name="T78" fmla="*/ 2147483647 w 1098"/>
                  <a:gd name="T79" fmla="*/ 2147483647 h 1110"/>
                  <a:gd name="T80" fmla="*/ 2147483647 w 1098"/>
                  <a:gd name="T81" fmla="*/ 2147483647 h 1110"/>
                  <a:gd name="T82" fmla="*/ 2147483647 w 1098"/>
                  <a:gd name="T83" fmla="*/ 2147483647 h 1110"/>
                  <a:gd name="T84" fmla="*/ 2147483647 w 1098"/>
                  <a:gd name="T85" fmla="*/ 2147483647 h 1110"/>
                  <a:gd name="T86" fmla="*/ 2147483647 w 1098"/>
                  <a:gd name="T87" fmla="*/ 2147483647 h 1110"/>
                  <a:gd name="T88" fmla="*/ 2147483647 w 1098"/>
                  <a:gd name="T89" fmla="*/ 2147483647 h 1110"/>
                  <a:gd name="T90" fmla="*/ 2147483647 w 1098"/>
                  <a:gd name="T91" fmla="*/ 2147483647 h 1110"/>
                  <a:gd name="T92" fmla="*/ 2147483647 w 1098"/>
                  <a:gd name="T93" fmla="*/ 2147483647 h 1110"/>
                  <a:gd name="T94" fmla="*/ 2147483647 w 1098"/>
                  <a:gd name="T95" fmla="*/ 2147483647 h 1110"/>
                  <a:gd name="T96" fmla="*/ 2147483647 w 1098"/>
                  <a:gd name="T97" fmla="*/ 2147483647 h 1110"/>
                  <a:gd name="T98" fmla="*/ 2147483647 w 1098"/>
                  <a:gd name="T99" fmla="*/ 2147483647 h 1110"/>
                  <a:gd name="T100" fmla="*/ 2147483647 w 1098"/>
                  <a:gd name="T101" fmla="*/ 2147483647 h 1110"/>
                  <a:gd name="T102" fmla="*/ 2147483647 w 1098"/>
                  <a:gd name="T103" fmla="*/ 2147483647 h 1110"/>
                  <a:gd name="T104" fmla="*/ 2147483647 w 1098"/>
                  <a:gd name="T105" fmla="*/ 2147483647 h 1110"/>
                  <a:gd name="T106" fmla="*/ 2147483647 w 1098"/>
                  <a:gd name="T107" fmla="*/ 2147483647 h 1110"/>
                  <a:gd name="T108" fmla="*/ 2147483647 w 1098"/>
                  <a:gd name="T109" fmla="*/ 2147483647 h 1110"/>
                  <a:gd name="T110" fmla="*/ 2147483647 w 1098"/>
                  <a:gd name="T111" fmla="*/ 2147483647 h 1110"/>
                  <a:gd name="T112" fmla="*/ 2147483647 w 1098"/>
                  <a:gd name="T113" fmla="*/ 2147483647 h 1110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w 1098"/>
                  <a:gd name="T172" fmla="*/ 0 h 1110"/>
                  <a:gd name="T173" fmla="*/ 1098 w 1098"/>
                  <a:gd name="T174" fmla="*/ 1110 h 1110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T171" t="T172" r="T173" b="T174"/>
                <a:pathLst>
                  <a:path w="1098" h="1110">
                    <a:moveTo>
                      <a:pt x="156" y="60"/>
                    </a:moveTo>
                    <a:lnTo>
                      <a:pt x="150" y="66"/>
                    </a:lnTo>
                    <a:lnTo>
                      <a:pt x="126" y="78"/>
                    </a:lnTo>
                    <a:lnTo>
                      <a:pt x="114" y="78"/>
                    </a:lnTo>
                    <a:lnTo>
                      <a:pt x="102" y="84"/>
                    </a:lnTo>
                    <a:lnTo>
                      <a:pt x="96" y="90"/>
                    </a:lnTo>
                    <a:lnTo>
                      <a:pt x="90" y="102"/>
                    </a:lnTo>
                    <a:lnTo>
                      <a:pt x="84" y="108"/>
                    </a:lnTo>
                    <a:lnTo>
                      <a:pt x="78" y="120"/>
                    </a:lnTo>
                    <a:lnTo>
                      <a:pt x="72" y="120"/>
                    </a:lnTo>
                    <a:lnTo>
                      <a:pt x="54" y="138"/>
                    </a:lnTo>
                    <a:lnTo>
                      <a:pt x="54" y="156"/>
                    </a:lnTo>
                    <a:lnTo>
                      <a:pt x="66" y="180"/>
                    </a:lnTo>
                    <a:lnTo>
                      <a:pt x="66" y="204"/>
                    </a:lnTo>
                    <a:lnTo>
                      <a:pt x="36" y="234"/>
                    </a:lnTo>
                    <a:lnTo>
                      <a:pt x="30" y="234"/>
                    </a:lnTo>
                    <a:lnTo>
                      <a:pt x="24" y="240"/>
                    </a:lnTo>
                    <a:lnTo>
                      <a:pt x="12" y="246"/>
                    </a:lnTo>
                    <a:lnTo>
                      <a:pt x="6" y="246"/>
                    </a:lnTo>
                    <a:lnTo>
                      <a:pt x="0" y="252"/>
                    </a:lnTo>
                    <a:lnTo>
                      <a:pt x="12" y="270"/>
                    </a:lnTo>
                    <a:lnTo>
                      <a:pt x="36" y="330"/>
                    </a:lnTo>
                    <a:lnTo>
                      <a:pt x="48" y="354"/>
                    </a:lnTo>
                    <a:lnTo>
                      <a:pt x="48" y="360"/>
                    </a:lnTo>
                    <a:lnTo>
                      <a:pt x="42" y="372"/>
                    </a:lnTo>
                    <a:lnTo>
                      <a:pt x="42" y="402"/>
                    </a:lnTo>
                    <a:lnTo>
                      <a:pt x="36" y="408"/>
                    </a:lnTo>
                    <a:lnTo>
                      <a:pt x="36" y="414"/>
                    </a:lnTo>
                    <a:lnTo>
                      <a:pt x="42" y="432"/>
                    </a:lnTo>
                    <a:lnTo>
                      <a:pt x="30" y="456"/>
                    </a:lnTo>
                    <a:lnTo>
                      <a:pt x="36" y="510"/>
                    </a:lnTo>
                    <a:lnTo>
                      <a:pt x="36" y="516"/>
                    </a:lnTo>
                    <a:lnTo>
                      <a:pt x="42" y="522"/>
                    </a:lnTo>
                    <a:lnTo>
                      <a:pt x="42" y="534"/>
                    </a:lnTo>
                    <a:lnTo>
                      <a:pt x="36" y="546"/>
                    </a:lnTo>
                    <a:lnTo>
                      <a:pt x="30" y="552"/>
                    </a:lnTo>
                    <a:lnTo>
                      <a:pt x="18" y="558"/>
                    </a:lnTo>
                    <a:lnTo>
                      <a:pt x="6" y="558"/>
                    </a:lnTo>
                    <a:lnTo>
                      <a:pt x="0" y="564"/>
                    </a:lnTo>
                    <a:lnTo>
                      <a:pt x="0" y="570"/>
                    </a:lnTo>
                    <a:lnTo>
                      <a:pt x="6" y="582"/>
                    </a:lnTo>
                    <a:lnTo>
                      <a:pt x="18" y="594"/>
                    </a:lnTo>
                    <a:lnTo>
                      <a:pt x="24" y="612"/>
                    </a:lnTo>
                    <a:lnTo>
                      <a:pt x="36" y="624"/>
                    </a:lnTo>
                    <a:lnTo>
                      <a:pt x="42" y="636"/>
                    </a:lnTo>
                    <a:lnTo>
                      <a:pt x="48" y="642"/>
                    </a:lnTo>
                    <a:lnTo>
                      <a:pt x="48" y="684"/>
                    </a:lnTo>
                    <a:lnTo>
                      <a:pt x="72" y="708"/>
                    </a:lnTo>
                    <a:lnTo>
                      <a:pt x="96" y="696"/>
                    </a:lnTo>
                    <a:lnTo>
                      <a:pt x="102" y="696"/>
                    </a:lnTo>
                    <a:lnTo>
                      <a:pt x="138" y="714"/>
                    </a:lnTo>
                    <a:lnTo>
                      <a:pt x="150" y="714"/>
                    </a:lnTo>
                    <a:lnTo>
                      <a:pt x="162" y="726"/>
                    </a:lnTo>
                    <a:lnTo>
                      <a:pt x="162" y="732"/>
                    </a:lnTo>
                    <a:lnTo>
                      <a:pt x="168" y="744"/>
                    </a:lnTo>
                    <a:lnTo>
                      <a:pt x="174" y="762"/>
                    </a:lnTo>
                    <a:lnTo>
                      <a:pt x="180" y="774"/>
                    </a:lnTo>
                    <a:lnTo>
                      <a:pt x="186" y="780"/>
                    </a:lnTo>
                    <a:lnTo>
                      <a:pt x="186" y="786"/>
                    </a:lnTo>
                    <a:lnTo>
                      <a:pt x="222" y="792"/>
                    </a:lnTo>
                    <a:lnTo>
                      <a:pt x="234" y="792"/>
                    </a:lnTo>
                    <a:lnTo>
                      <a:pt x="246" y="798"/>
                    </a:lnTo>
                    <a:lnTo>
                      <a:pt x="258" y="798"/>
                    </a:lnTo>
                    <a:lnTo>
                      <a:pt x="276" y="804"/>
                    </a:lnTo>
                    <a:lnTo>
                      <a:pt x="288" y="810"/>
                    </a:lnTo>
                    <a:lnTo>
                      <a:pt x="294" y="810"/>
                    </a:lnTo>
                    <a:lnTo>
                      <a:pt x="300" y="816"/>
                    </a:lnTo>
                    <a:lnTo>
                      <a:pt x="312" y="822"/>
                    </a:lnTo>
                    <a:lnTo>
                      <a:pt x="318" y="828"/>
                    </a:lnTo>
                    <a:lnTo>
                      <a:pt x="324" y="840"/>
                    </a:lnTo>
                    <a:lnTo>
                      <a:pt x="336" y="846"/>
                    </a:lnTo>
                    <a:lnTo>
                      <a:pt x="342" y="852"/>
                    </a:lnTo>
                    <a:lnTo>
                      <a:pt x="360" y="846"/>
                    </a:lnTo>
                    <a:lnTo>
                      <a:pt x="396" y="828"/>
                    </a:lnTo>
                    <a:lnTo>
                      <a:pt x="456" y="792"/>
                    </a:lnTo>
                    <a:lnTo>
                      <a:pt x="468" y="786"/>
                    </a:lnTo>
                    <a:lnTo>
                      <a:pt x="1026" y="1110"/>
                    </a:lnTo>
                    <a:lnTo>
                      <a:pt x="1026" y="1062"/>
                    </a:lnTo>
                    <a:lnTo>
                      <a:pt x="1098" y="1062"/>
                    </a:lnTo>
                    <a:lnTo>
                      <a:pt x="1098" y="828"/>
                    </a:lnTo>
                    <a:lnTo>
                      <a:pt x="1092" y="750"/>
                    </a:lnTo>
                    <a:lnTo>
                      <a:pt x="1092" y="660"/>
                    </a:lnTo>
                    <a:lnTo>
                      <a:pt x="1086" y="564"/>
                    </a:lnTo>
                    <a:lnTo>
                      <a:pt x="1086" y="468"/>
                    </a:lnTo>
                    <a:lnTo>
                      <a:pt x="1080" y="390"/>
                    </a:lnTo>
                    <a:lnTo>
                      <a:pt x="1080" y="306"/>
                    </a:lnTo>
                    <a:lnTo>
                      <a:pt x="1068" y="270"/>
                    </a:lnTo>
                    <a:lnTo>
                      <a:pt x="1056" y="258"/>
                    </a:lnTo>
                    <a:lnTo>
                      <a:pt x="1050" y="246"/>
                    </a:lnTo>
                    <a:lnTo>
                      <a:pt x="1050" y="240"/>
                    </a:lnTo>
                    <a:lnTo>
                      <a:pt x="1056" y="228"/>
                    </a:lnTo>
                    <a:lnTo>
                      <a:pt x="1062" y="222"/>
                    </a:lnTo>
                    <a:lnTo>
                      <a:pt x="1068" y="210"/>
                    </a:lnTo>
                    <a:lnTo>
                      <a:pt x="1074" y="204"/>
                    </a:lnTo>
                    <a:lnTo>
                      <a:pt x="1074" y="198"/>
                    </a:lnTo>
                    <a:lnTo>
                      <a:pt x="1068" y="186"/>
                    </a:lnTo>
                    <a:lnTo>
                      <a:pt x="1056" y="180"/>
                    </a:lnTo>
                    <a:lnTo>
                      <a:pt x="1056" y="150"/>
                    </a:lnTo>
                    <a:lnTo>
                      <a:pt x="1080" y="126"/>
                    </a:lnTo>
                    <a:lnTo>
                      <a:pt x="1074" y="114"/>
                    </a:lnTo>
                    <a:lnTo>
                      <a:pt x="1074" y="96"/>
                    </a:lnTo>
                    <a:lnTo>
                      <a:pt x="1056" y="102"/>
                    </a:lnTo>
                    <a:lnTo>
                      <a:pt x="1044" y="90"/>
                    </a:lnTo>
                    <a:lnTo>
                      <a:pt x="1032" y="102"/>
                    </a:lnTo>
                    <a:lnTo>
                      <a:pt x="1026" y="102"/>
                    </a:lnTo>
                    <a:lnTo>
                      <a:pt x="1020" y="96"/>
                    </a:lnTo>
                    <a:lnTo>
                      <a:pt x="1008" y="90"/>
                    </a:lnTo>
                    <a:lnTo>
                      <a:pt x="1002" y="84"/>
                    </a:lnTo>
                    <a:lnTo>
                      <a:pt x="990" y="78"/>
                    </a:lnTo>
                    <a:lnTo>
                      <a:pt x="978" y="78"/>
                    </a:lnTo>
                    <a:lnTo>
                      <a:pt x="966" y="84"/>
                    </a:lnTo>
                    <a:lnTo>
                      <a:pt x="954" y="84"/>
                    </a:lnTo>
                    <a:lnTo>
                      <a:pt x="942" y="78"/>
                    </a:lnTo>
                    <a:lnTo>
                      <a:pt x="936" y="72"/>
                    </a:lnTo>
                    <a:lnTo>
                      <a:pt x="936" y="48"/>
                    </a:lnTo>
                    <a:lnTo>
                      <a:pt x="930" y="42"/>
                    </a:lnTo>
                    <a:lnTo>
                      <a:pt x="918" y="36"/>
                    </a:lnTo>
                    <a:lnTo>
                      <a:pt x="882" y="36"/>
                    </a:lnTo>
                    <a:lnTo>
                      <a:pt x="876" y="30"/>
                    </a:lnTo>
                    <a:lnTo>
                      <a:pt x="864" y="30"/>
                    </a:lnTo>
                    <a:lnTo>
                      <a:pt x="852" y="24"/>
                    </a:lnTo>
                    <a:lnTo>
                      <a:pt x="840" y="24"/>
                    </a:lnTo>
                    <a:lnTo>
                      <a:pt x="834" y="30"/>
                    </a:lnTo>
                    <a:lnTo>
                      <a:pt x="834" y="36"/>
                    </a:lnTo>
                    <a:lnTo>
                      <a:pt x="798" y="36"/>
                    </a:lnTo>
                    <a:lnTo>
                      <a:pt x="780" y="42"/>
                    </a:lnTo>
                    <a:lnTo>
                      <a:pt x="768" y="48"/>
                    </a:lnTo>
                    <a:lnTo>
                      <a:pt x="732" y="84"/>
                    </a:lnTo>
                    <a:lnTo>
                      <a:pt x="720" y="108"/>
                    </a:lnTo>
                    <a:lnTo>
                      <a:pt x="720" y="120"/>
                    </a:lnTo>
                    <a:lnTo>
                      <a:pt x="726" y="138"/>
                    </a:lnTo>
                    <a:lnTo>
                      <a:pt x="738" y="150"/>
                    </a:lnTo>
                    <a:lnTo>
                      <a:pt x="744" y="162"/>
                    </a:lnTo>
                    <a:lnTo>
                      <a:pt x="744" y="180"/>
                    </a:lnTo>
                    <a:lnTo>
                      <a:pt x="738" y="192"/>
                    </a:lnTo>
                    <a:lnTo>
                      <a:pt x="714" y="216"/>
                    </a:lnTo>
                    <a:lnTo>
                      <a:pt x="708" y="228"/>
                    </a:lnTo>
                    <a:lnTo>
                      <a:pt x="696" y="234"/>
                    </a:lnTo>
                    <a:lnTo>
                      <a:pt x="666" y="234"/>
                    </a:lnTo>
                    <a:lnTo>
                      <a:pt x="648" y="228"/>
                    </a:lnTo>
                    <a:lnTo>
                      <a:pt x="630" y="216"/>
                    </a:lnTo>
                    <a:lnTo>
                      <a:pt x="612" y="198"/>
                    </a:lnTo>
                    <a:lnTo>
                      <a:pt x="582" y="180"/>
                    </a:lnTo>
                    <a:lnTo>
                      <a:pt x="552" y="168"/>
                    </a:lnTo>
                    <a:lnTo>
                      <a:pt x="528" y="162"/>
                    </a:lnTo>
                    <a:lnTo>
                      <a:pt x="462" y="162"/>
                    </a:lnTo>
                    <a:lnTo>
                      <a:pt x="438" y="150"/>
                    </a:lnTo>
                    <a:lnTo>
                      <a:pt x="426" y="138"/>
                    </a:lnTo>
                    <a:lnTo>
                      <a:pt x="420" y="126"/>
                    </a:lnTo>
                    <a:lnTo>
                      <a:pt x="414" y="108"/>
                    </a:lnTo>
                    <a:lnTo>
                      <a:pt x="414" y="96"/>
                    </a:lnTo>
                    <a:lnTo>
                      <a:pt x="402" y="72"/>
                    </a:lnTo>
                    <a:lnTo>
                      <a:pt x="378" y="60"/>
                    </a:lnTo>
                    <a:lnTo>
                      <a:pt x="366" y="60"/>
                    </a:lnTo>
                    <a:lnTo>
                      <a:pt x="354" y="54"/>
                    </a:lnTo>
                    <a:lnTo>
                      <a:pt x="348" y="48"/>
                    </a:lnTo>
                    <a:lnTo>
                      <a:pt x="324" y="36"/>
                    </a:lnTo>
                    <a:lnTo>
                      <a:pt x="318" y="36"/>
                    </a:lnTo>
                    <a:lnTo>
                      <a:pt x="306" y="30"/>
                    </a:lnTo>
                    <a:lnTo>
                      <a:pt x="264" y="30"/>
                    </a:lnTo>
                    <a:lnTo>
                      <a:pt x="252" y="36"/>
                    </a:lnTo>
                    <a:lnTo>
                      <a:pt x="216" y="36"/>
                    </a:lnTo>
                    <a:lnTo>
                      <a:pt x="192" y="24"/>
                    </a:lnTo>
                    <a:lnTo>
                      <a:pt x="180" y="12"/>
                    </a:lnTo>
                    <a:lnTo>
                      <a:pt x="168" y="6"/>
                    </a:lnTo>
                    <a:lnTo>
                      <a:pt x="150" y="6"/>
                    </a:lnTo>
                    <a:lnTo>
                      <a:pt x="144" y="0"/>
                    </a:lnTo>
                    <a:lnTo>
                      <a:pt x="138" y="42"/>
                    </a:lnTo>
                    <a:lnTo>
                      <a:pt x="144" y="42"/>
                    </a:lnTo>
                    <a:lnTo>
                      <a:pt x="156" y="54"/>
                    </a:lnTo>
                    <a:lnTo>
                      <a:pt x="156" y="6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18" name="Liber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0EB7B3E0-5700-1FDB-B51D-8780AACCB35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059609" y="3735882"/>
                <a:ext cx="207283" cy="221545"/>
              </a:xfrm>
              <a:custGeom>
                <a:avLst/>
                <a:gdLst>
                  <a:gd name="T0" fmla="*/ 2147483647 w 312"/>
                  <a:gd name="T1" fmla="*/ 2147483647 h 342"/>
                  <a:gd name="T2" fmla="*/ 2147483647 w 312"/>
                  <a:gd name="T3" fmla="*/ 2147483647 h 342"/>
                  <a:gd name="T4" fmla="*/ 2147483647 w 312"/>
                  <a:gd name="T5" fmla="*/ 2147483647 h 342"/>
                  <a:gd name="T6" fmla="*/ 2147483647 w 312"/>
                  <a:gd name="T7" fmla="*/ 2147483647 h 342"/>
                  <a:gd name="T8" fmla="*/ 2147483647 w 312"/>
                  <a:gd name="T9" fmla="*/ 2147483647 h 342"/>
                  <a:gd name="T10" fmla="*/ 2147483647 w 312"/>
                  <a:gd name="T11" fmla="*/ 2147483647 h 342"/>
                  <a:gd name="T12" fmla="*/ 2147483647 w 312"/>
                  <a:gd name="T13" fmla="*/ 2147483647 h 342"/>
                  <a:gd name="T14" fmla="*/ 2147483647 w 312"/>
                  <a:gd name="T15" fmla="*/ 2147483647 h 342"/>
                  <a:gd name="T16" fmla="*/ 2147483647 w 312"/>
                  <a:gd name="T17" fmla="*/ 2147483647 h 342"/>
                  <a:gd name="T18" fmla="*/ 2147483647 w 312"/>
                  <a:gd name="T19" fmla="*/ 2147483647 h 342"/>
                  <a:gd name="T20" fmla="*/ 2147483647 w 312"/>
                  <a:gd name="T21" fmla="*/ 2147483647 h 342"/>
                  <a:gd name="T22" fmla="*/ 2147483647 w 312"/>
                  <a:gd name="T23" fmla="*/ 2147483647 h 342"/>
                  <a:gd name="T24" fmla="*/ 2147483647 w 312"/>
                  <a:gd name="T25" fmla="*/ 2147483647 h 342"/>
                  <a:gd name="T26" fmla="*/ 2147483647 w 312"/>
                  <a:gd name="T27" fmla="*/ 2147483647 h 342"/>
                  <a:gd name="T28" fmla="*/ 2147483647 w 312"/>
                  <a:gd name="T29" fmla="*/ 2147483647 h 342"/>
                  <a:gd name="T30" fmla="*/ 2147483647 w 312"/>
                  <a:gd name="T31" fmla="*/ 2147483647 h 342"/>
                  <a:gd name="T32" fmla="*/ 2147483647 w 312"/>
                  <a:gd name="T33" fmla="*/ 2147483647 h 342"/>
                  <a:gd name="T34" fmla="*/ 2147483647 w 312"/>
                  <a:gd name="T35" fmla="*/ 2147483647 h 342"/>
                  <a:gd name="T36" fmla="*/ 2147483647 w 312"/>
                  <a:gd name="T37" fmla="*/ 2147483647 h 342"/>
                  <a:gd name="T38" fmla="*/ 2147483647 w 312"/>
                  <a:gd name="T39" fmla="*/ 2147483647 h 342"/>
                  <a:gd name="T40" fmla="*/ 2147483647 w 312"/>
                  <a:gd name="T41" fmla="*/ 2147483647 h 342"/>
                  <a:gd name="T42" fmla="*/ 2147483647 w 312"/>
                  <a:gd name="T43" fmla="*/ 2147483647 h 342"/>
                  <a:gd name="T44" fmla="*/ 2147483647 w 312"/>
                  <a:gd name="T45" fmla="*/ 2147483647 h 342"/>
                  <a:gd name="T46" fmla="*/ 2147483647 w 312"/>
                  <a:gd name="T47" fmla="*/ 2147483647 h 342"/>
                  <a:gd name="T48" fmla="*/ 2147483647 w 312"/>
                  <a:gd name="T49" fmla="*/ 2147483647 h 342"/>
                  <a:gd name="T50" fmla="*/ 2147483647 w 312"/>
                  <a:gd name="T51" fmla="*/ 0 h 342"/>
                  <a:gd name="T52" fmla="*/ 2147483647 w 312"/>
                  <a:gd name="T53" fmla="*/ 0 h 342"/>
                  <a:gd name="T54" fmla="*/ 2147483647 w 312"/>
                  <a:gd name="T55" fmla="*/ 2147483647 h 342"/>
                  <a:gd name="T56" fmla="*/ 2147483647 w 312"/>
                  <a:gd name="T57" fmla="*/ 2147483647 h 342"/>
                  <a:gd name="T58" fmla="*/ 2147483647 w 312"/>
                  <a:gd name="T59" fmla="*/ 2147483647 h 342"/>
                  <a:gd name="T60" fmla="*/ 2147483647 w 312"/>
                  <a:gd name="T61" fmla="*/ 2147483647 h 342"/>
                  <a:gd name="T62" fmla="*/ 2147483647 w 312"/>
                  <a:gd name="T63" fmla="*/ 2147483647 h 342"/>
                  <a:gd name="T64" fmla="*/ 2147483647 w 312"/>
                  <a:gd name="T65" fmla="*/ 2147483647 h 342"/>
                  <a:gd name="T66" fmla="*/ 2147483647 w 312"/>
                  <a:gd name="T67" fmla="*/ 2147483647 h 342"/>
                  <a:gd name="T68" fmla="*/ 2147483647 w 312"/>
                  <a:gd name="T69" fmla="*/ 2147483647 h 342"/>
                  <a:gd name="T70" fmla="*/ 2147483647 w 312"/>
                  <a:gd name="T71" fmla="*/ 2147483647 h 342"/>
                  <a:gd name="T72" fmla="*/ 2147483647 w 312"/>
                  <a:gd name="T73" fmla="*/ 2147483647 h 342"/>
                  <a:gd name="T74" fmla="*/ 2147483647 w 312"/>
                  <a:gd name="T75" fmla="*/ 2147483647 h 342"/>
                  <a:gd name="T76" fmla="*/ 2147483647 w 312"/>
                  <a:gd name="T77" fmla="*/ 2147483647 h 342"/>
                  <a:gd name="T78" fmla="*/ 0 w 312"/>
                  <a:gd name="T79" fmla="*/ 2147483647 h 342"/>
                  <a:gd name="T80" fmla="*/ 2147483647 w 312"/>
                  <a:gd name="T81" fmla="*/ 2147483647 h 342"/>
                  <a:gd name="T82" fmla="*/ 2147483647 w 312"/>
                  <a:gd name="T83" fmla="*/ 2147483647 h 342"/>
                  <a:gd name="T84" fmla="*/ 2147483647 w 312"/>
                  <a:gd name="T85" fmla="*/ 2147483647 h 342"/>
                  <a:gd name="T86" fmla="*/ 2147483647 w 312"/>
                  <a:gd name="T87" fmla="*/ 2147483647 h 342"/>
                  <a:gd name="T88" fmla="*/ 2147483647 w 312"/>
                  <a:gd name="T89" fmla="*/ 2147483647 h 342"/>
                  <a:gd name="T90" fmla="*/ 2147483647 w 312"/>
                  <a:gd name="T91" fmla="*/ 2147483647 h 342"/>
                  <a:gd name="T92" fmla="*/ 2147483647 w 312"/>
                  <a:gd name="T93" fmla="*/ 2147483647 h 342"/>
                  <a:gd name="T94" fmla="*/ 2147483647 w 312"/>
                  <a:gd name="T95" fmla="*/ 2147483647 h 342"/>
                  <a:gd name="T96" fmla="*/ 2147483647 w 312"/>
                  <a:gd name="T97" fmla="*/ 2147483647 h 342"/>
                  <a:gd name="T98" fmla="*/ 2147483647 w 312"/>
                  <a:gd name="T99" fmla="*/ 2147483647 h 342"/>
                  <a:gd name="T100" fmla="*/ 2147483647 w 312"/>
                  <a:gd name="T101" fmla="*/ 2147483647 h 342"/>
                  <a:gd name="T102" fmla="*/ 2147483647 w 312"/>
                  <a:gd name="T103" fmla="*/ 2147483647 h 342"/>
                  <a:gd name="T104" fmla="*/ 2147483647 w 312"/>
                  <a:gd name="T105" fmla="*/ 2147483647 h 342"/>
                  <a:gd name="T106" fmla="*/ 2147483647 w 312"/>
                  <a:gd name="T107" fmla="*/ 2147483647 h 342"/>
                  <a:gd name="T108" fmla="*/ 2147483647 w 312"/>
                  <a:gd name="T109" fmla="*/ 2147483647 h 342"/>
                  <a:gd name="T110" fmla="*/ 2147483647 w 312"/>
                  <a:gd name="T111" fmla="*/ 2147483647 h 342"/>
                  <a:gd name="T112" fmla="*/ 2147483647 w 312"/>
                  <a:gd name="T113" fmla="*/ 2147483647 h 342"/>
                  <a:gd name="T114" fmla="*/ 2147483647 w 312"/>
                  <a:gd name="T115" fmla="*/ 2147483647 h 342"/>
                  <a:gd name="T116" fmla="*/ 2147483647 w 312"/>
                  <a:gd name="T117" fmla="*/ 2147483647 h 342"/>
                  <a:gd name="T118" fmla="*/ 2147483647 w 312"/>
                  <a:gd name="T119" fmla="*/ 2147483647 h 342"/>
                  <a:gd name="T120" fmla="*/ 2147483647 w 312"/>
                  <a:gd name="T121" fmla="*/ 2147483647 h 34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312"/>
                  <a:gd name="T184" fmla="*/ 0 h 342"/>
                  <a:gd name="T185" fmla="*/ 312 w 312"/>
                  <a:gd name="T186" fmla="*/ 342 h 34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312" h="342">
                    <a:moveTo>
                      <a:pt x="312" y="252"/>
                    </a:moveTo>
                    <a:lnTo>
                      <a:pt x="312" y="240"/>
                    </a:lnTo>
                    <a:lnTo>
                      <a:pt x="282" y="210"/>
                    </a:lnTo>
                    <a:lnTo>
                      <a:pt x="282" y="180"/>
                    </a:lnTo>
                    <a:lnTo>
                      <a:pt x="246" y="186"/>
                    </a:lnTo>
                    <a:lnTo>
                      <a:pt x="246" y="174"/>
                    </a:lnTo>
                    <a:lnTo>
                      <a:pt x="228" y="174"/>
                    </a:lnTo>
                    <a:lnTo>
                      <a:pt x="222" y="168"/>
                    </a:lnTo>
                    <a:lnTo>
                      <a:pt x="228" y="156"/>
                    </a:lnTo>
                    <a:lnTo>
                      <a:pt x="240" y="150"/>
                    </a:lnTo>
                    <a:lnTo>
                      <a:pt x="246" y="132"/>
                    </a:lnTo>
                    <a:lnTo>
                      <a:pt x="246" y="108"/>
                    </a:lnTo>
                    <a:lnTo>
                      <a:pt x="228" y="72"/>
                    </a:lnTo>
                    <a:lnTo>
                      <a:pt x="222" y="72"/>
                    </a:lnTo>
                    <a:lnTo>
                      <a:pt x="216" y="78"/>
                    </a:lnTo>
                    <a:lnTo>
                      <a:pt x="210" y="90"/>
                    </a:lnTo>
                    <a:lnTo>
                      <a:pt x="210" y="102"/>
                    </a:lnTo>
                    <a:lnTo>
                      <a:pt x="198" y="114"/>
                    </a:lnTo>
                    <a:lnTo>
                      <a:pt x="192" y="114"/>
                    </a:lnTo>
                    <a:lnTo>
                      <a:pt x="180" y="102"/>
                    </a:lnTo>
                    <a:lnTo>
                      <a:pt x="180" y="96"/>
                    </a:lnTo>
                    <a:lnTo>
                      <a:pt x="168" y="96"/>
                    </a:lnTo>
                    <a:lnTo>
                      <a:pt x="168" y="36"/>
                    </a:lnTo>
                    <a:lnTo>
                      <a:pt x="162" y="18"/>
                    </a:lnTo>
                    <a:lnTo>
                      <a:pt x="150" y="6"/>
                    </a:lnTo>
                    <a:lnTo>
                      <a:pt x="138" y="0"/>
                    </a:lnTo>
                    <a:lnTo>
                      <a:pt x="132" y="0"/>
                    </a:lnTo>
                    <a:lnTo>
                      <a:pt x="126" y="6"/>
                    </a:lnTo>
                    <a:lnTo>
                      <a:pt x="126" y="18"/>
                    </a:lnTo>
                    <a:lnTo>
                      <a:pt x="102" y="12"/>
                    </a:lnTo>
                    <a:lnTo>
                      <a:pt x="108" y="36"/>
                    </a:lnTo>
                    <a:lnTo>
                      <a:pt x="84" y="42"/>
                    </a:lnTo>
                    <a:lnTo>
                      <a:pt x="84" y="60"/>
                    </a:lnTo>
                    <a:lnTo>
                      <a:pt x="78" y="72"/>
                    </a:lnTo>
                    <a:lnTo>
                      <a:pt x="66" y="78"/>
                    </a:lnTo>
                    <a:lnTo>
                      <a:pt x="54" y="90"/>
                    </a:lnTo>
                    <a:lnTo>
                      <a:pt x="42" y="96"/>
                    </a:lnTo>
                    <a:lnTo>
                      <a:pt x="24" y="114"/>
                    </a:lnTo>
                    <a:lnTo>
                      <a:pt x="24" y="150"/>
                    </a:lnTo>
                    <a:lnTo>
                      <a:pt x="0" y="126"/>
                    </a:lnTo>
                    <a:lnTo>
                      <a:pt x="36" y="162"/>
                    </a:lnTo>
                    <a:lnTo>
                      <a:pt x="60" y="162"/>
                    </a:lnTo>
                    <a:lnTo>
                      <a:pt x="72" y="192"/>
                    </a:lnTo>
                    <a:lnTo>
                      <a:pt x="102" y="192"/>
                    </a:lnTo>
                    <a:lnTo>
                      <a:pt x="108" y="198"/>
                    </a:lnTo>
                    <a:lnTo>
                      <a:pt x="120" y="222"/>
                    </a:lnTo>
                    <a:lnTo>
                      <a:pt x="132" y="240"/>
                    </a:lnTo>
                    <a:lnTo>
                      <a:pt x="150" y="252"/>
                    </a:lnTo>
                    <a:lnTo>
                      <a:pt x="162" y="270"/>
                    </a:lnTo>
                    <a:lnTo>
                      <a:pt x="180" y="282"/>
                    </a:lnTo>
                    <a:lnTo>
                      <a:pt x="198" y="288"/>
                    </a:lnTo>
                    <a:lnTo>
                      <a:pt x="210" y="294"/>
                    </a:lnTo>
                    <a:lnTo>
                      <a:pt x="228" y="300"/>
                    </a:lnTo>
                    <a:lnTo>
                      <a:pt x="258" y="330"/>
                    </a:lnTo>
                    <a:lnTo>
                      <a:pt x="294" y="342"/>
                    </a:lnTo>
                    <a:lnTo>
                      <a:pt x="300" y="342"/>
                    </a:lnTo>
                    <a:lnTo>
                      <a:pt x="300" y="294"/>
                    </a:lnTo>
                    <a:lnTo>
                      <a:pt x="306" y="288"/>
                    </a:lnTo>
                    <a:lnTo>
                      <a:pt x="306" y="276"/>
                    </a:lnTo>
                    <a:lnTo>
                      <a:pt x="312" y="264"/>
                    </a:lnTo>
                    <a:lnTo>
                      <a:pt x="312" y="25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19" name="Lesotho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C89D5D26-1834-477F-EE75-718E4F9572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877911" y="5666859"/>
                <a:ext cx="112826" cy="105738"/>
              </a:xfrm>
              <a:custGeom>
                <a:avLst/>
                <a:gdLst>
                  <a:gd name="T0" fmla="*/ 0 w 168"/>
                  <a:gd name="T1" fmla="*/ 2147483647 h 162"/>
                  <a:gd name="T2" fmla="*/ 2147483647 w 168"/>
                  <a:gd name="T3" fmla="*/ 2147483647 h 162"/>
                  <a:gd name="T4" fmla="*/ 2147483647 w 168"/>
                  <a:gd name="T5" fmla="*/ 2147483647 h 162"/>
                  <a:gd name="T6" fmla="*/ 2147483647 w 168"/>
                  <a:gd name="T7" fmla="*/ 2147483647 h 162"/>
                  <a:gd name="T8" fmla="*/ 2147483647 w 168"/>
                  <a:gd name="T9" fmla="*/ 2147483647 h 162"/>
                  <a:gd name="T10" fmla="*/ 2147483647 w 168"/>
                  <a:gd name="T11" fmla="*/ 2147483647 h 162"/>
                  <a:gd name="T12" fmla="*/ 2147483647 w 168"/>
                  <a:gd name="T13" fmla="*/ 2147483647 h 162"/>
                  <a:gd name="T14" fmla="*/ 2147483647 w 168"/>
                  <a:gd name="T15" fmla="*/ 2147483647 h 162"/>
                  <a:gd name="T16" fmla="*/ 2147483647 w 168"/>
                  <a:gd name="T17" fmla="*/ 2147483647 h 162"/>
                  <a:gd name="T18" fmla="*/ 2147483647 w 168"/>
                  <a:gd name="T19" fmla="*/ 2147483647 h 162"/>
                  <a:gd name="T20" fmla="*/ 2147483647 w 168"/>
                  <a:gd name="T21" fmla="*/ 2147483647 h 162"/>
                  <a:gd name="T22" fmla="*/ 2147483647 w 168"/>
                  <a:gd name="T23" fmla="*/ 2147483647 h 162"/>
                  <a:gd name="T24" fmla="*/ 2147483647 w 168"/>
                  <a:gd name="T25" fmla="*/ 2147483647 h 162"/>
                  <a:gd name="T26" fmla="*/ 2147483647 w 168"/>
                  <a:gd name="T27" fmla="*/ 2147483647 h 162"/>
                  <a:gd name="T28" fmla="*/ 2147483647 w 168"/>
                  <a:gd name="T29" fmla="*/ 2147483647 h 162"/>
                  <a:gd name="T30" fmla="*/ 2147483647 w 168"/>
                  <a:gd name="T31" fmla="*/ 2147483647 h 162"/>
                  <a:gd name="T32" fmla="*/ 2147483647 w 168"/>
                  <a:gd name="T33" fmla="*/ 2147483647 h 162"/>
                  <a:gd name="T34" fmla="*/ 2147483647 w 168"/>
                  <a:gd name="T35" fmla="*/ 2147483647 h 162"/>
                  <a:gd name="T36" fmla="*/ 2147483647 w 168"/>
                  <a:gd name="T37" fmla="*/ 2147483647 h 162"/>
                  <a:gd name="T38" fmla="*/ 2147483647 w 168"/>
                  <a:gd name="T39" fmla="*/ 2147483647 h 162"/>
                  <a:gd name="T40" fmla="*/ 2147483647 w 168"/>
                  <a:gd name="T41" fmla="*/ 2147483647 h 162"/>
                  <a:gd name="T42" fmla="*/ 2147483647 w 168"/>
                  <a:gd name="T43" fmla="*/ 0 h 162"/>
                  <a:gd name="T44" fmla="*/ 2147483647 w 168"/>
                  <a:gd name="T45" fmla="*/ 0 h 162"/>
                  <a:gd name="T46" fmla="*/ 2147483647 w 168"/>
                  <a:gd name="T47" fmla="*/ 2147483647 h 162"/>
                  <a:gd name="T48" fmla="*/ 2147483647 w 168"/>
                  <a:gd name="T49" fmla="*/ 2147483647 h 162"/>
                  <a:gd name="T50" fmla="*/ 2147483647 w 168"/>
                  <a:gd name="T51" fmla="*/ 2147483647 h 162"/>
                  <a:gd name="T52" fmla="*/ 2147483647 w 168"/>
                  <a:gd name="T53" fmla="*/ 2147483647 h 162"/>
                  <a:gd name="T54" fmla="*/ 2147483647 w 168"/>
                  <a:gd name="T55" fmla="*/ 2147483647 h 162"/>
                  <a:gd name="T56" fmla="*/ 2147483647 w 168"/>
                  <a:gd name="T57" fmla="*/ 2147483647 h 162"/>
                  <a:gd name="T58" fmla="*/ 2147483647 w 168"/>
                  <a:gd name="T59" fmla="*/ 2147483647 h 162"/>
                  <a:gd name="T60" fmla="*/ 0 w 168"/>
                  <a:gd name="T61" fmla="*/ 2147483647 h 162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w 168"/>
                  <a:gd name="T94" fmla="*/ 0 h 162"/>
                  <a:gd name="T95" fmla="*/ 168 w 168"/>
                  <a:gd name="T96" fmla="*/ 162 h 162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T93" t="T94" r="T95" b="T96"/>
                <a:pathLst>
                  <a:path w="168" h="162">
                    <a:moveTo>
                      <a:pt x="0" y="78"/>
                    </a:moveTo>
                    <a:lnTo>
                      <a:pt x="24" y="114"/>
                    </a:lnTo>
                    <a:lnTo>
                      <a:pt x="24" y="132"/>
                    </a:lnTo>
                    <a:lnTo>
                      <a:pt x="54" y="162"/>
                    </a:lnTo>
                    <a:lnTo>
                      <a:pt x="72" y="162"/>
                    </a:lnTo>
                    <a:lnTo>
                      <a:pt x="72" y="150"/>
                    </a:lnTo>
                    <a:lnTo>
                      <a:pt x="78" y="144"/>
                    </a:lnTo>
                    <a:lnTo>
                      <a:pt x="84" y="132"/>
                    </a:lnTo>
                    <a:lnTo>
                      <a:pt x="90" y="126"/>
                    </a:lnTo>
                    <a:lnTo>
                      <a:pt x="102" y="120"/>
                    </a:lnTo>
                    <a:lnTo>
                      <a:pt x="120" y="120"/>
                    </a:lnTo>
                    <a:lnTo>
                      <a:pt x="132" y="114"/>
                    </a:lnTo>
                    <a:lnTo>
                      <a:pt x="138" y="108"/>
                    </a:lnTo>
                    <a:lnTo>
                      <a:pt x="150" y="102"/>
                    </a:lnTo>
                    <a:lnTo>
                      <a:pt x="144" y="84"/>
                    </a:lnTo>
                    <a:lnTo>
                      <a:pt x="168" y="66"/>
                    </a:lnTo>
                    <a:lnTo>
                      <a:pt x="162" y="42"/>
                    </a:lnTo>
                    <a:lnTo>
                      <a:pt x="150" y="36"/>
                    </a:lnTo>
                    <a:lnTo>
                      <a:pt x="144" y="24"/>
                    </a:lnTo>
                    <a:lnTo>
                      <a:pt x="138" y="18"/>
                    </a:lnTo>
                    <a:lnTo>
                      <a:pt x="132" y="6"/>
                    </a:lnTo>
                    <a:lnTo>
                      <a:pt x="126" y="0"/>
                    </a:lnTo>
                    <a:lnTo>
                      <a:pt x="90" y="0"/>
                    </a:lnTo>
                    <a:lnTo>
                      <a:pt x="78" y="6"/>
                    </a:lnTo>
                    <a:lnTo>
                      <a:pt x="78" y="18"/>
                    </a:lnTo>
                    <a:lnTo>
                      <a:pt x="54" y="18"/>
                    </a:lnTo>
                    <a:lnTo>
                      <a:pt x="48" y="24"/>
                    </a:lnTo>
                    <a:lnTo>
                      <a:pt x="48" y="42"/>
                    </a:lnTo>
                    <a:lnTo>
                      <a:pt x="30" y="60"/>
                    </a:lnTo>
                    <a:lnTo>
                      <a:pt x="24" y="78"/>
                    </a:lnTo>
                    <a:lnTo>
                      <a:pt x="0" y="7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20" name="Lebano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C900140B-6FCC-30EE-8FCA-353F5A0F9CB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224257" y="2383947"/>
                <a:ext cx="73466" cy="100703"/>
              </a:xfrm>
              <a:custGeom>
                <a:avLst/>
                <a:gdLst>
                  <a:gd name="T0" fmla="*/ 2147483647 w 108"/>
                  <a:gd name="T1" fmla="*/ 2147483647 h 156"/>
                  <a:gd name="T2" fmla="*/ 2147483647 w 108"/>
                  <a:gd name="T3" fmla="*/ 2147483647 h 156"/>
                  <a:gd name="T4" fmla="*/ 2147483647 w 108"/>
                  <a:gd name="T5" fmla="*/ 2147483647 h 156"/>
                  <a:gd name="T6" fmla="*/ 2147483647 w 108"/>
                  <a:gd name="T7" fmla="*/ 2147483647 h 156"/>
                  <a:gd name="T8" fmla="*/ 2147483647 w 108"/>
                  <a:gd name="T9" fmla="*/ 2147483647 h 156"/>
                  <a:gd name="T10" fmla="*/ 2147483647 w 108"/>
                  <a:gd name="T11" fmla="*/ 2147483647 h 156"/>
                  <a:gd name="T12" fmla="*/ 2147483647 w 108"/>
                  <a:gd name="T13" fmla="*/ 2147483647 h 156"/>
                  <a:gd name="T14" fmla="*/ 2147483647 w 108"/>
                  <a:gd name="T15" fmla="*/ 2147483647 h 156"/>
                  <a:gd name="T16" fmla="*/ 2147483647 w 108"/>
                  <a:gd name="T17" fmla="*/ 2147483647 h 156"/>
                  <a:gd name="T18" fmla="*/ 2147483647 w 108"/>
                  <a:gd name="T19" fmla="*/ 2147483647 h 156"/>
                  <a:gd name="T20" fmla="*/ 2147483647 w 108"/>
                  <a:gd name="T21" fmla="*/ 0 h 156"/>
                  <a:gd name="T22" fmla="*/ 2147483647 w 108"/>
                  <a:gd name="T23" fmla="*/ 0 h 156"/>
                  <a:gd name="T24" fmla="*/ 2147483647 w 108"/>
                  <a:gd name="T25" fmla="*/ 0 h 156"/>
                  <a:gd name="T26" fmla="*/ 2147483647 w 108"/>
                  <a:gd name="T27" fmla="*/ 2147483647 h 156"/>
                  <a:gd name="T28" fmla="*/ 2147483647 w 108"/>
                  <a:gd name="T29" fmla="*/ 2147483647 h 156"/>
                  <a:gd name="T30" fmla="*/ 2147483647 w 108"/>
                  <a:gd name="T31" fmla="*/ 2147483647 h 156"/>
                  <a:gd name="T32" fmla="*/ 2147483647 w 108"/>
                  <a:gd name="T33" fmla="*/ 2147483647 h 156"/>
                  <a:gd name="T34" fmla="*/ 2147483647 w 108"/>
                  <a:gd name="T35" fmla="*/ 2147483647 h 156"/>
                  <a:gd name="T36" fmla="*/ 2147483647 w 108"/>
                  <a:gd name="T37" fmla="*/ 2147483647 h 156"/>
                  <a:gd name="T38" fmla="*/ 2147483647 w 108"/>
                  <a:gd name="T39" fmla="*/ 2147483647 h 156"/>
                  <a:gd name="T40" fmla="*/ 2147483647 w 108"/>
                  <a:gd name="T41" fmla="*/ 2147483647 h 156"/>
                  <a:gd name="T42" fmla="*/ 0 w 108"/>
                  <a:gd name="T43" fmla="*/ 2147483647 h 156"/>
                  <a:gd name="T44" fmla="*/ 0 w 108"/>
                  <a:gd name="T45" fmla="*/ 2147483647 h 156"/>
                  <a:gd name="T46" fmla="*/ 2147483647 w 108"/>
                  <a:gd name="T47" fmla="*/ 2147483647 h 156"/>
                  <a:gd name="T48" fmla="*/ 2147483647 w 108"/>
                  <a:gd name="T49" fmla="*/ 2147483647 h 156"/>
                  <a:gd name="T50" fmla="*/ 2147483647 w 108"/>
                  <a:gd name="T51" fmla="*/ 2147483647 h 156"/>
                  <a:gd name="T52" fmla="*/ 2147483647 w 108"/>
                  <a:gd name="T53" fmla="*/ 2147483647 h 156"/>
                  <a:gd name="T54" fmla="*/ 2147483647 w 108"/>
                  <a:gd name="T55" fmla="*/ 2147483647 h 156"/>
                  <a:gd name="T56" fmla="*/ 2147483647 w 108"/>
                  <a:gd name="T57" fmla="*/ 2147483647 h 156"/>
                  <a:gd name="T58" fmla="*/ 2147483647 w 108"/>
                  <a:gd name="T59" fmla="*/ 2147483647 h 156"/>
                  <a:gd name="T60" fmla="*/ 2147483647 w 108"/>
                  <a:gd name="T61" fmla="*/ 2147483647 h 15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w 108"/>
                  <a:gd name="T94" fmla="*/ 0 h 156"/>
                  <a:gd name="T95" fmla="*/ 108 w 108"/>
                  <a:gd name="T96" fmla="*/ 156 h 15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T93" t="T94" r="T95" b="T96"/>
                <a:pathLst>
                  <a:path w="108" h="156">
                    <a:moveTo>
                      <a:pt x="72" y="96"/>
                    </a:moveTo>
                    <a:lnTo>
                      <a:pt x="72" y="72"/>
                    </a:lnTo>
                    <a:lnTo>
                      <a:pt x="78" y="66"/>
                    </a:lnTo>
                    <a:lnTo>
                      <a:pt x="84" y="66"/>
                    </a:lnTo>
                    <a:lnTo>
                      <a:pt x="96" y="60"/>
                    </a:lnTo>
                    <a:lnTo>
                      <a:pt x="102" y="60"/>
                    </a:lnTo>
                    <a:lnTo>
                      <a:pt x="108" y="48"/>
                    </a:lnTo>
                    <a:lnTo>
                      <a:pt x="108" y="30"/>
                    </a:lnTo>
                    <a:lnTo>
                      <a:pt x="102" y="18"/>
                    </a:lnTo>
                    <a:lnTo>
                      <a:pt x="96" y="12"/>
                    </a:lnTo>
                    <a:lnTo>
                      <a:pt x="102" y="0"/>
                    </a:lnTo>
                    <a:lnTo>
                      <a:pt x="54" y="0"/>
                    </a:lnTo>
                    <a:lnTo>
                      <a:pt x="60" y="0"/>
                    </a:lnTo>
                    <a:lnTo>
                      <a:pt x="60" y="6"/>
                    </a:lnTo>
                    <a:lnTo>
                      <a:pt x="54" y="6"/>
                    </a:lnTo>
                    <a:lnTo>
                      <a:pt x="48" y="18"/>
                    </a:lnTo>
                    <a:lnTo>
                      <a:pt x="36" y="24"/>
                    </a:lnTo>
                    <a:lnTo>
                      <a:pt x="30" y="30"/>
                    </a:lnTo>
                    <a:lnTo>
                      <a:pt x="18" y="66"/>
                    </a:lnTo>
                    <a:lnTo>
                      <a:pt x="12" y="78"/>
                    </a:lnTo>
                    <a:lnTo>
                      <a:pt x="12" y="90"/>
                    </a:lnTo>
                    <a:lnTo>
                      <a:pt x="0" y="114"/>
                    </a:lnTo>
                    <a:lnTo>
                      <a:pt x="0" y="156"/>
                    </a:lnTo>
                    <a:lnTo>
                      <a:pt x="12" y="150"/>
                    </a:lnTo>
                    <a:lnTo>
                      <a:pt x="24" y="126"/>
                    </a:lnTo>
                    <a:lnTo>
                      <a:pt x="30" y="132"/>
                    </a:lnTo>
                    <a:lnTo>
                      <a:pt x="36" y="132"/>
                    </a:lnTo>
                    <a:lnTo>
                      <a:pt x="42" y="126"/>
                    </a:lnTo>
                    <a:lnTo>
                      <a:pt x="48" y="114"/>
                    </a:lnTo>
                    <a:lnTo>
                      <a:pt x="48" y="102"/>
                    </a:lnTo>
                    <a:lnTo>
                      <a:pt x="72" y="96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21" name="Laos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31E111C4-30EF-E407-8322-40157FD01DD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320361" y="3013340"/>
                <a:ext cx="404067" cy="448129"/>
              </a:xfrm>
              <a:custGeom>
                <a:avLst/>
                <a:gdLst>
                  <a:gd name="T0" fmla="*/ 2147483647 w 600"/>
                  <a:gd name="T1" fmla="*/ 2147483647 h 696"/>
                  <a:gd name="T2" fmla="*/ 2147483647 w 600"/>
                  <a:gd name="T3" fmla="*/ 2147483647 h 696"/>
                  <a:gd name="T4" fmla="*/ 2147483647 w 600"/>
                  <a:gd name="T5" fmla="*/ 2147483647 h 696"/>
                  <a:gd name="T6" fmla="*/ 2147483647 w 600"/>
                  <a:gd name="T7" fmla="*/ 2147483647 h 696"/>
                  <a:gd name="T8" fmla="*/ 2147483647 w 600"/>
                  <a:gd name="T9" fmla="*/ 2147483647 h 696"/>
                  <a:gd name="T10" fmla="*/ 2147483647 w 600"/>
                  <a:gd name="T11" fmla="*/ 2147483647 h 696"/>
                  <a:gd name="T12" fmla="*/ 2147483647 w 600"/>
                  <a:gd name="T13" fmla="*/ 2147483647 h 696"/>
                  <a:gd name="T14" fmla="*/ 2147483647 w 600"/>
                  <a:gd name="T15" fmla="*/ 2147483647 h 696"/>
                  <a:gd name="T16" fmla="*/ 2147483647 w 600"/>
                  <a:gd name="T17" fmla="*/ 2147483647 h 696"/>
                  <a:gd name="T18" fmla="*/ 2147483647 w 600"/>
                  <a:gd name="T19" fmla="*/ 2147483647 h 696"/>
                  <a:gd name="T20" fmla="*/ 2147483647 w 600"/>
                  <a:gd name="T21" fmla="*/ 2147483647 h 696"/>
                  <a:gd name="T22" fmla="*/ 2147483647 w 600"/>
                  <a:gd name="T23" fmla="*/ 2147483647 h 696"/>
                  <a:gd name="T24" fmla="*/ 2147483647 w 600"/>
                  <a:gd name="T25" fmla="*/ 2147483647 h 696"/>
                  <a:gd name="T26" fmla="*/ 2147483647 w 600"/>
                  <a:gd name="T27" fmla="*/ 2147483647 h 696"/>
                  <a:gd name="T28" fmla="*/ 2147483647 w 600"/>
                  <a:gd name="T29" fmla="*/ 2147483647 h 696"/>
                  <a:gd name="T30" fmla="*/ 2147483647 w 600"/>
                  <a:gd name="T31" fmla="*/ 2147483647 h 696"/>
                  <a:gd name="T32" fmla="*/ 2147483647 w 600"/>
                  <a:gd name="T33" fmla="*/ 2147483647 h 696"/>
                  <a:gd name="T34" fmla="*/ 2147483647 w 600"/>
                  <a:gd name="T35" fmla="*/ 2147483647 h 696"/>
                  <a:gd name="T36" fmla="*/ 2147483647 w 600"/>
                  <a:gd name="T37" fmla="*/ 2147483647 h 696"/>
                  <a:gd name="T38" fmla="*/ 2147483647 w 600"/>
                  <a:gd name="T39" fmla="*/ 2147483647 h 696"/>
                  <a:gd name="T40" fmla="*/ 2147483647 w 600"/>
                  <a:gd name="T41" fmla="*/ 2147483647 h 696"/>
                  <a:gd name="T42" fmla="*/ 2147483647 w 600"/>
                  <a:gd name="T43" fmla="*/ 2147483647 h 696"/>
                  <a:gd name="T44" fmla="*/ 2147483647 w 600"/>
                  <a:gd name="T45" fmla="*/ 2147483647 h 696"/>
                  <a:gd name="T46" fmla="*/ 2147483647 w 600"/>
                  <a:gd name="T47" fmla="*/ 2147483647 h 696"/>
                  <a:gd name="T48" fmla="*/ 2147483647 w 600"/>
                  <a:gd name="T49" fmla="*/ 2147483647 h 696"/>
                  <a:gd name="T50" fmla="*/ 2147483647 w 600"/>
                  <a:gd name="T51" fmla="*/ 2147483647 h 696"/>
                  <a:gd name="T52" fmla="*/ 2147483647 w 600"/>
                  <a:gd name="T53" fmla="*/ 2147483647 h 696"/>
                  <a:gd name="T54" fmla="*/ 2147483647 w 600"/>
                  <a:gd name="T55" fmla="*/ 2147483647 h 696"/>
                  <a:gd name="T56" fmla="*/ 2147483647 w 600"/>
                  <a:gd name="T57" fmla="*/ 2147483647 h 696"/>
                  <a:gd name="T58" fmla="*/ 2147483647 w 600"/>
                  <a:gd name="T59" fmla="*/ 2147483647 h 696"/>
                  <a:gd name="T60" fmla="*/ 2147483647 w 600"/>
                  <a:gd name="T61" fmla="*/ 2147483647 h 696"/>
                  <a:gd name="T62" fmla="*/ 2147483647 w 600"/>
                  <a:gd name="T63" fmla="*/ 2147483647 h 696"/>
                  <a:gd name="T64" fmla="*/ 2147483647 w 600"/>
                  <a:gd name="T65" fmla="*/ 2147483647 h 696"/>
                  <a:gd name="T66" fmla="*/ 2147483647 w 600"/>
                  <a:gd name="T67" fmla="*/ 2147483647 h 696"/>
                  <a:gd name="T68" fmla="*/ 2147483647 w 600"/>
                  <a:gd name="T69" fmla="*/ 2147483647 h 696"/>
                  <a:gd name="T70" fmla="*/ 2147483647 w 600"/>
                  <a:gd name="T71" fmla="*/ 2147483647 h 696"/>
                  <a:gd name="T72" fmla="*/ 2147483647 w 600"/>
                  <a:gd name="T73" fmla="*/ 2147483647 h 696"/>
                  <a:gd name="T74" fmla="*/ 2147483647 w 600"/>
                  <a:gd name="T75" fmla="*/ 2147483647 h 696"/>
                  <a:gd name="T76" fmla="*/ 2147483647 w 600"/>
                  <a:gd name="T77" fmla="*/ 2147483647 h 696"/>
                  <a:gd name="T78" fmla="*/ 2147483647 w 600"/>
                  <a:gd name="T79" fmla="*/ 2147483647 h 696"/>
                  <a:gd name="T80" fmla="*/ 2147483647 w 600"/>
                  <a:gd name="T81" fmla="*/ 2147483647 h 696"/>
                  <a:gd name="T82" fmla="*/ 2147483647 w 600"/>
                  <a:gd name="T83" fmla="*/ 2147483647 h 696"/>
                  <a:gd name="T84" fmla="*/ 2147483647 w 600"/>
                  <a:gd name="T85" fmla="*/ 2147483647 h 696"/>
                  <a:gd name="T86" fmla="*/ 2147483647 w 600"/>
                  <a:gd name="T87" fmla="*/ 2147483647 h 696"/>
                  <a:gd name="T88" fmla="*/ 2147483647 w 600"/>
                  <a:gd name="T89" fmla="*/ 2147483647 h 696"/>
                  <a:gd name="T90" fmla="*/ 2147483647 w 600"/>
                  <a:gd name="T91" fmla="*/ 2147483647 h 696"/>
                  <a:gd name="T92" fmla="*/ 2147483647 w 600"/>
                  <a:gd name="T93" fmla="*/ 2147483647 h 696"/>
                  <a:gd name="T94" fmla="*/ 2147483647 w 600"/>
                  <a:gd name="T95" fmla="*/ 2147483647 h 696"/>
                  <a:gd name="T96" fmla="*/ 2147483647 w 600"/>
                  <a:gd name="T97" fmla="*/ 2147483647 h 696"/>
                  <a:gd name="T98" fmla="*/ 2147483647 w 600"/>
                  <a:gd name="T99" fmla="*/ 2147483647 h 696"/>
                  <a:gd name="T100" fmla="*/ 2147483647 w 600"/>
                  <a:gd name="T101" fmla="*/ 2147483647 h 696"/>
                  <a:gd name="T102" fmla="*/ 2147483647 w 600"/>
                  <a:gd name="T103" fmla="*/ 2147483647 h 696"/>
                  <a:gd name="T104" fmla="*/ 2147483647 w 600"/>
                  <a:gd name="T105" fmla="*/ 2147483647 h 696"/>
                  <a:gd name="T106" fmla="*/ 2147483647 w 600"/>
                  <a:gd name="T107" fmla="*/ 2147483647 h 696"/>
                  <a:gd name="T108" fmla="*/ 2147483647 w 600"/>
                  <a:gd name="T109" fmla="*/ 2147483647 h 696"/>
                  <a:gd name="T110" fmla="*/ 2147483647 w 600"/>
                  <a:gd name="T111" fmla="*/ 2147483647 h 696"/>
                  <a:gd name="T112" fmla="*/ 2147483647 w 600"/>
                  <a:gd name="T113" fmla="*/ 2147483647 h 696"/>
                  <a:gd name="T114" fmla="*/ 2147483647 w 600"/>
                  <a:gd name="T115" fmla="*/ 2147483647 h 696"/>
                  <a:gd name="T116" fmla="*/ 2147483647 w 600"/>
                  <a:gd name="T117" fmla="*/ 2147483647 h 696"/>
                  <a:gd name="T118" fmla="*/ 0 w 600"/>
                  <a:gd name="T119" fmla="*/ 2147483647 h 696"/>
                  <a:gd name="T120" fmla="*/ 2147483647 w 600"/>
                  <a:gd name="T121" fmla="*/ 2147483647 h 69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600"/>
                  <a:gd name="T184" fmla="*/ 0 h 696"/>
                  <a:gd name="T185" fmla="*/ 600 w 600"/>
                  <a:gd name="T186" fmla="*/ 696 h 69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600" h="696">
                    <a:moveTo>
                      <a:pt x="24" y="180"/>
                    </a:moveTo>
                    <a:lnTo>
                      <a:pt x="36" y="180"/>
                    </a:lnTo>
                    <a:lnTo>
                      <a:pt x="42" y="186"/>
                    </a:lnTo>
                    <a:lnTo>
                      <a:pt x="42" y="198"/>
                    </a:lnTo>
                    <a:lnTo>
                      <a:pt x="36" y="204"/>
                    </a:lnTo>
                    <a:lnTo>
                      <a:pt x="36" y="228"/>
                    </a:lnTo>
                    <a:lnTo>
                      <a:pt x="42" y="240"/>
                    </a:lnTo>
                    <a:lnTo>
                      <a:pt x="48" y="246"/>
                    </a:lnTo>
                    <a:lnTo>
                      <a:pt x="66" y="246"/>
                    </a:lnTo>
                    <a:lnTo>
                      <a:pt x="66" y="234"/>
                    </a:lnTo>
                    <a:lnTo>
                      <a:pt x="78" y="234"/>
                    </a:lnTo>
                    <a:lnTo>
                      <a:pt x="84" y="228"/>
                    </a:lnTo>
                    <a:lnTo>
                      <a:pt x="90" y="228"/>
                    </a:lnTo>
                    <a:lnTo>
                      <a:pt x="102" y="234"/>
                    </a:lnTo>
                    <a:lnTo>
                      <a:pt x="102" y="264"/>
                    </a:lnTo>
                    <a:lnTo>
                      <a:pt x="96" y="270"/>
                    </a:lnTo>
                    <a:lnTo>
                      <a:pt x="102" y="276"/>
                    </a:lnTo>
                    <a:lnTo>
                      <a:pt x="108" y="288"/>
                    </a:lnTo>
                    <a:lnTo>
                      <a:pt x="108" y="300"/>
                    </a:lnTo>
                    <a:lnTo>
                      <a:pt x="102" y="312"/>
                    </a:lnTo>
                    <a:lnTo>
                      <a:pt x="90" y="324"/>
                    </a:lnTo>
                    <a:lnTo>
                      <a:pt x="102" y="324"/>
                    </a:lnTo>
                    <a:lnTo>
                      <a:pt x="108" y="330"/>
                    </a:lnTo>
                    <a:lnTo>
                      <a:pt x="108" y="342"/>
                    </a:lnTo>
                    <a:lnTo>
                      <a:pt x="84" y="390"/>
                    </a:lnTo>
                    <a:lnTo>
                      <a:pt x="84" y="402"/>
                    </a:lnTo>
                    <a:lnTo>
                      <a:pt x="102" y="402"/>
                    </a:lnTo>
                    <a:lnTo>
                      <a:pt x="126" y="390"/>
                    </a:lnTo>
                    <a:lnTo>
                      <a:pt x="132" y="384"/>
                    </a:lnTo>
                    <a:lnTo>
                      <a:pt x="132" y="378"/>
                    </a:lnTo>
                    <a:lnTo>
                      <a:pt x="144" y="366"/>
                    </a:lnTo>
                    <a:lnTo>
                      <a:pt x="150" y="354"/>
                    </a:lnTo>
                    <a:lnTo>
                      <a:pt x="156" y="348"/>
                    </a:lnTo>
                    <a:lnTo>
                      <a:pt x="168" y="348"/>
                    </a:lnTo>
                    <a:lnTo>
                      <a:pt x="174" y="354"/>
                    </a:lnTo>
                    <a:lnTo>
                      <a:pt x="198" y="366"/>
                    </a:lnTo>
                    <a:lnTo>
                      <a:pt x="216" y="366"/>
                    </a:lnTo>
                    <a:lnTo>
                      <a:pt x="234" y="348"/>
                    </a:lnTo>
                    <a:lnTo>
                      <a:pt x="234" y="336"/>
                    </a:lnTo>
                    <a:lnTo>
                      <a:pt x="240" y="330"/>
                    </a:lnTo>
                    <a:lnTo>
                      <a:pt x="258" y="330"/>
                    </a:lnTo>
                    <a:lnTo>
                      <a:pt x="264" y="336"/>
                    </a:lnTo>
                    <a:lnTo>
                      <a:pt x="276" y="342"/>
                    </a:lnTo>
                    <a:lnTo>
                      <a:pt x="300" y="342"/>
                    </a:lnTo>
                    <a:lnTo>
                      <a:pt x="306" y="348"/>
                    </a:lnTo>
                    <a:lnTo>
                      <a:pt x="306" y="360"/>
                    </a:lnTo>
                    <a:lnTo>
                      <a:pt x="318" y="372"/>
                    </a:lnTo>
                    <a:lnTo>
                      <a:pt x="336" y="384"/>
                    </a:lnTo>
                    <a:lnTo>
                      <a:pt x="348" y="390"/>
                    </a:lnTo>
                    <a:lnTo>
                      <a:pt x="366" y="408"/>
                    </a:lnTo>
                    <a:lnTo>
                      <a:pt x="372" y="450"/>
                    </a:lnTo>
                    <a:lnTo>
                      <a:pt x="372" y="462"/>
                    </a:lnTo>
                    <a:lnTo>
                      <a:pt x="384" y="486"/>
                    </a:lnTo>
                    <a:lnTo>
                      <a:pt x="420" y="522"/>
                    </a:lnTo>
                    <a:lnTo>
                      <a:pt x="420" y="528"/>
                    </a:lnTo>
                    <a:lnTo>
                      <a:pt x="426" y="534"/>
                    </a:lnTo>
                    <a:lnTo>
                      <a:pt x="426" y="546"/>
                    </a:lnTo>
                    <a:lnTo>
                      <a:pt x="432" y="540"/>
                    </a:lnTo>
                    <a:lnTo>
                      <a:pt x="432" y="546"/>
                    </a:lnTo>
                    <a:lnTo>
                      <a:pt x="444" y="558"/>
                    </a:lnTo>
                    <a:lnTo>
                      <a:pt x="432" y="582"/>
                    </a:lnTo>
                    <a:lnTo>
                      <a:pt x="426" y="588"/>
                    </a:lnTo>
                    <a:lnTo>
                      <a:pt x="426" y="594"/>
                    </a:lnTo>
                    <a:lnTo>
                      <a:pt x="438" y="606"/>
                    </a:lnTo>
                    <a:lnTo>
                      <a:pt x="450" y="612"/>
                    </a:lnTo>
                    <a:lnTo>
                      <a:pt x="456" y="618"/>
                    </a:lnTo>
                    <a:lnTo>
                      <a:pt x="456" y="630"/>
                    </a:lnTo>
                    <a:lnTo>
                      <a:pt x="450" y="636"/>
                    </a:lnTo>
                    <a:lnTo>
                      <a:pt x="444" y="648"/>
                    </a:lnTo>
                    <a:lnTo>
                      <a:pt x="432" y="654"/>
                    </a:lnTo>
                    <a:lnTo>
                      <a:pt x="426" y="660"/>
                    </a:lnTo>
                    <a:lnTo>
                      <a:pt x="426" y="672"/>
                    </a:lnTo>
                    <a:lnTo>
                      <a:pt x="450" y="672"/>
                    </a:lnTo>
                    <a:lnTo>
                      <a:pt x="456" y="678"/>
                    </a:lnTo>
                    <a:lnTo>
                      <a:pt x="462" y="678"/>
                    </a:lnTo>
                    <a:lnTo>
                      <a:pt x="462" y="684"/>
                    </a:lnTo>
                    <a:lnTo>
                      <a:pt x="474" y="696"/>
                    </a:lnTo>
                    <a:lnTo>
                      <a:pt x="486" y="696"/>
                    </a:lnTo>
                    <a:lnTo>
                      <a:pt x="492" y="690"/>
                    </a:lnTo>
                    <a:lnTo>
                      <a:pt x="492" y="678"/>
                    </a:lnTo>
                    <a:lnTo>
                      <a:pt x="480" y="666"/>
                    </a:lnTo>
                    <a:lnTo>
                      <a:pt x="498" y="654"/>
                    </a:lnTo>
                    <a:lnTo>
                      <a:pt x="510" y="642"/>
                    </a:lnTo>
                    <a:lnTo>
                      <a:pt x="546" y="654"/>
                    </a:lnTo>
                    <a:lnTo>
                      <a:pt x="558" y="642"/>
                    </a:lnTo>
                    <a:lnTo>
                      <a:pt x="582" y="648"/>
                    </a:lnTo>
                    <a:lnTo>
                      <a:pt x="588" y="648"/>
                    </a:lnTo>
                    <a:lnTo>
                      <a:pt x="600" y="636"/>
                    </a:lnTo>
                    <a:lnTo>
                      <a:pt x="600" y="630"/>
                    </a:lnTo>
                    <a:lnTo>
                      <a:pt x="588" y="618"/>
                    </a:lnTo>
                    <a:lnTo>
                      <a:pt x="582" y="618"/>
                    </a:lnTo>
                    <a:lnTo>
                      <a:pt x="600" y="582"/>
                    </a:lnTo>
                    <a:lnTo>
                      <a:pt x="594" y="582"/>
                    </a:lnTo>
                    <a:lnTo>
                      <a:pt x="588" y="576"/>
                    </a:lnTo>
                    <a:lnTo>
                      <a:pt x="564" y="564"/>
                    </a:lnTo>
                    <a:lnTo>
                      <a:pt x="540" y="540"/>
                    </a:lnTo>
                    <a:lnTo>
                      <a:pt x="546" y="540"/>
                    </a:lnTo>
                    <a:lnTo>
                      <a:pt x="552" y="534"/>
                    </a:lnTo>
                    <a:lnTo>
                      <a:pt x="558" y="534"/>
                    </a:lnTo>
                    <a:lnTo>
                      <a:pt x="564" y="528"/>
                    </a:lnTo>
                    <a:lnTo>
                      <a:pt x="564" y="516"/>
                    </a:lnTo>
                    <a:lnTo>
                      <a:pt x="558" y="510"/>
                    </a:lnTo>
                    <a:lnTo>
                      <a:pt x="546" y="504"/>
                    </a:lnTo>
                    <a:lnTo>
                      <a:pt x="540" y="498"/>
                    </a:lnTo>
                    <a:lnTo>
                      <a:pt x="528" y="498"/>
                    </a:lnTo>
                    <a:lnTo>
                      <a:pt x="516" y="486"/>
                    </a:lnTo>
                    <a:lnTo>
                      <a:pt x="504" y="462"/>
                    </a:lnTo>
                    <a:lnTo>
                      <a:pt x="498" y="456"/>
                    </a:lnTo>
                    <a:lnTo>
                      <a:pt x="498" y="450"/>
                    </a:lnTo>
                    <a:lnTo>
                      <a:pt x="480" y="450"/>
                    </a:lnTo>
                    <a:lnTo>
                      <a:pt x="474" y="432"/>
                    </a:lnTo>
                    <a:lnTo>
                      <a:pt x="456" y="414"/>
                    </a:lnTo>
                    <a:lnTo>
                      <a:pt x="438" y="402"/>
                    </a:lnTo>
                    <a:lnTo>
                      <a:pt x="426" y="378"/>
                    </a:lnTo>
                    <a:lnTo>
                      <a:pt x="426" y="354"/>
                    </a:lnTo>
                    <a:lnTo>
                      <a:pt x="420" y="354"/>
                    </a:lnTo>
                    <a:lnTo>
                      <a:pt x="414" y="348"/>
                    </a:lnTo>
                    <a:lnTo>
                      <a:pt x="402" y="342"/>
                    </a:lnTo>
                    <a:lnTo>
                      <a:pt x="390" y="342"/>
                    </a:lnTo>
                    <a:lnTo>
                      <a:pt x="384" y="336"/>
                    </a:lnTo>
                    <a:lnTo>
                      <a:pt x="384" y="306"/>
                    </a:lnTo>
                    <a:lnTo>
                      <a:pt x="372" y="306"/>
                    </a:lnTo>
                    <a:lnTo>
                      <a:pt x="366" y="300"/>
                    </a:lnTo>
                    <a:lnTo>
                      <a:pt x="354" y="294"/>
                    </a:lnTo>
                    <a:lnTo>
                      <a:pt x="342" y="282"/>
                    </a:lnTo>
                    <a:lnTo>
                      <a:pt x="306" y="264"/>
                    </a:lnTo>
                    <a:lnTo>
                      <a:pt x="300" y="258"/>
                    </a:lnTo>
                    <a:lnTo>
                      <a:pt x="288" y="252"/>
                    </a:lnTo>
                    <a:lnTo>
                      <a:pt x="288" y="234"/>
                    </a:lnTo>
                    <a:lnTo>
                      <a:pt x="282" y="228"/>
                    </a:lnTo>
                    <a:lnTo>
                      <a:pt x="306" y="228"/>
                    </a:lnTo>
                    <a:lnTo>
                      <a:pt x="312" y="234"/>
                    </a:lnTo>
                    <a:lnTo>
                      <a:pt x="330" y="234"/>
                    </a:lnTo>
                    <a:lnTo>
                      <a:pt x="336" y="228"/>
                    </a:lnTo>
                    <a:lnTo>
                      <a:pt x="342" y="216"/>
                    </a:lnTo>
                    <a:lnTo>
                      <a:pt x="354" y="210"/>
                    </a:lnTo>
                    <a:lnTo>
                      <a:pt x="360" y="198"/>
                    </a:lnTo>
                    <a:lnTo>
                      <a:pt x="360" y="186"/>
                    </a:lnTo>
                    <a:lnTo>
                      <a:pt x="348" y="180"/>
                    </a:lnTo>
                    <a:lnTo>
                      <a:pt x="330" y="174"/>
                    </a:lnTo>
                    <a:lnTo>
                      <a:pt x="306" y="162"/>
                    </a:lnTo>
                    <a:lnTo>
                      <a:pt x="306" y="156"/>
                    </a:lnTo>
                    <a:lnTo>
                      <a:pt x="312" y="150"/>
                    </a:lnTo>
                    <a:lnTo>
                      <a:pt x="318" y="150"/>
                    </a:lnTo>
                    <a:lnTo>
                      <a:pt x="294" y="126"/>
                    </a:lnTo>
                    <a:lnTo>
                      <a:pt x="282" y="120"/>
                    </a:lnTo>
                    <a:lnTo>
                      <a:pt x="270" y="120"/>
                    </a:lnTo>
                    <a:lnTo>
                      <a:pt x="264" y="132"/>
                    </a:lnTo>
                    <a:lnTo>
                      <a:pt x="264" y="138"/>
                    </a:lnTo>
                    <a:lnTo>
                      <a:pt x="258" y="150"/>
                    </a:lnTo>
                    <a:lnTo>
                      <a:pt x="252" y="156"/>
                    </a:lnTo>
                    <a:lnTo>
                      <a:pt x="240" y="144"/>
                    </a:lnTo>
                    <a:lnTo>
                      <a:pt x="240" y="138"/>
                    </a:lnTo>
                    <a:lnTo>
                      <a:pt x="222" y="138"/>
                    </a:lnTo>
                    <a:lnTo>
                      <a:pt x="216" y="126"/>
                    </a:lnTo>
                    <a:lnTo>
                      <a:pt x="198" y="108"/>
                    </a:lnTo>
                    <a:lnTo>
                      <a:pt x="186" y="84"/>
                    </a:lnTo>
                    <a:lnTo>
                      <a:pt x="186" y="54"/>
                    </a:lnTo>
                    <a:lnTo>
                      <a:pt x="180" y="54"/>
                    </a:lnTo>
                    <a:lnTo>
                      <a:pt x="174" y="60"/>
                    </a:lnTo>
                    <a:lnTo>
                      <a:pt x="168" y="48"/>
                    </a:lnTo>
                    <a:lnTo>
                      <a:pt x="156" y="42"/>
                    </a:lnTo>
                    <a:lnTo>
                      <a:pt x="150" y="30"/>
                    </a:lnTo>
                    <a:lnTo>
                      <a:pt x="144" y="24"/>
                    </a:lnTo>
                    <a:lnTo>
                      <a:pt x="138" y="12"/>
                    </a:lnTo>
                    <a:lnTo>
                      <a:pt x="132" y="6"/>
                    </a:lnTo>
                    <a:lnTo>
                      <a:pt x="96" y="0"/>
                    </a:lnTo>
                    <a:lnTo>
                      <a:pt x="90" y="6"/>
                    </a:lnTo>
                    <a:lnTo>
                      <a:pt x="90" y="48"/>
                    </a:lnTo>
                    <a:lnTo>
                      <a:pt x="114" y="72"/>
                    </a:lnTo>
                    <a:lnTo>
                      <a:pt x="114" y="108"/>
                    </a:lnTo>
                    <a:lnTo>
                      <a:pt x="72" y="108"/>
                    </a:lnTo>
                    <a:lnTo>
                      <a:pt x="72" y="84"/>
                    </a:lnTo>
                    <a:lnTo>
                      <a:pt x="36" y="102"/>
                    </a:lnTo>
                    <a:lnTo>
                      <a:pt x="36" y="114"/>
                    </a:lnTo>
                    <a:lnTo>
                      <a:pt x="30" y="126"/>
                    </a:lnTo>
                    <a:lnTo>
                      <a:pt x="36" y="132"/>
                    </a:lnTo>
                    <a:lnTo>
                      <a:pt x="30" y="138"/>
                    </a:lnTo>
                    <a:lnTo>
                      <a:pt x="18" y="138"/>
                    </a:lnTo>
                    <a:lnTo>
                      <a:pt x="0" y="156"/>
                    </a:lnTo>
                    <a:lnTo>
                      <a:pt x="0" y="168"/>
                    </a:lnTo>
                    <a:lnTo>
                      <a:pt x="6" y="168"/>
                    </a:lnTo>
                    <a:lnTo>
                      <a:pt x="12" y="174"/>
                    </a:lnTo>
                    <a:lnTo>
                      <a:pt x="24" y="18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22" name="Kuwait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66B3853F-8FDD-5CE0-5C11-9DB0D4B6D5C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780507" y="2623116"/>
                <a:ext cx="91835" cy="78046"/>
              </a:xfrm>
              <a:custGeom>
                <a:avLst/>
                <a:gdLst>
                  <a:gd name="T0" fmla="*/ 2147483647 w 138"/>
                  <a:gd name="T1" fmla="*/ 0 h 120"/>
                  <a:gd name="T2" fmla="*/ 2147483647 w 138"/>
                  <a:gd name="T3" fmla="*/ 0 h 120"/>
                  <a:gd name="T4" fmla="*/ 2147483647 w 138"/>
                  <a:gd name="T5" fmla="*/ 2147483647 h 120"/>
                  <a:gd name="T6" fmla="*/ 2147483647 w 138"/>
                  <a:gd name="T7" fmla="*/ 2147483647 h 120"/>
                  <a:gd name="T8" fmla="*/ 2147483647 w 138"/>
                  <a:gd name="T9" fmla="*/ 2147483647 h 120"/>
                  <a:gd name="T10" fmla="*/ 2147483647 w 138"/>
                  <a:gd name="T11" fmla="*/ 2147483647 h 120"/>
                  <a:gd name="T12" fmla="*/ 0 w 138"/>
                  <a:gd name="T13" fmla="*/ 2147483647 h 120"/>
                  <a:gd name="T14" fmla="*/ 2147483647 w 138"/>
                  <a:gd name="T15" fmla="*/ 2147483647 h 120"/>
                  <a:gd name="T16" fmla="*/ 2147483647 w 138"/>
                  <a:gd name="T17" fmla="*/ 2147483647 h 120"/>
                  <a:gd name="T18" fmla="*/ 2147483647 w 138"/>
                  <a:gd name="T19" fmla="*/ 2147483647 h 120"/>
                  <a:gd name="T20" fmla="*/ 2147483647 w 138"/>
                  <a:gd name="T21" fmla="*/ 2147483647 h 120"/>
                  <a:gd name="T22" fmla="*/ 2147483647 w 138"/>
                  <a:gd name="T23" fmla="*/ 2147483647 h 120"/>
                  <a:gd name="T24" fmla="*/ 2147483647 w 138"/>
                  <a:gd name="T25" fmla="*/ 2147483647 h 120"/>
                  <a:gd name="T26" fmla="*/ 2147483647 w 138"/>
                  <a:gd name="T27" fmla="*/ 2147483647 h 120"/>
                  <a:gd name="T28" fmla="*/ 2147483647 w 138"/>
                  <a:gd name="T29" fmla="*/ 2147483647 h 120"/>
                  <a:gd name="T30" fmla="*/ 2147483647 w 138"/>
                  <a:gd name="T31" fmla="*/ 2147483647 h 120"/>
                  <a:gd name="T32" fmla="*/ 2147483647 w 138"/>
                  <a:gd name="T33" fmla="*/ 2147483647 h 120"/>
                  <a:gd name="T34" fmla="*/ 2147483647 w 138"/>
                  <a:gd name="T35" fmla="*/ 2147483647 h 120"/>
                  <a:gd name="T36" fmla="*/ 2147483647 w 138"/>
                  <a:gd name="T37" fmla="*/ 2147483647 h 120"/>
                  <a:gd name="T38" fmla="*/ 2147483647 w 138"/>
                  <a:gd name="T39" fmla="*/ 2147483647 h 120"/>
                  <a:gd name="T40" fmla="*/ 2147483647 w 138"/>
                  <a:gd name="T41" fmla="*/ 2147483647 h 120"/>
                  <a:gd name="T42" fmla="*/ 2147483647 w 138"/>
                  <a:gd name="T43" fmla="*/ 2147483647 h 120"/>
                  <a:gd name="T44" fmla="*/ 2147483647 w 138"/>
                  <a:gd name="T45" fmla="*/ 2147483647 h 120"/>
                  <a:gd name="T46" fmla="*/ 2147483647 w 138"/>
                  <a:gd name="T47" fmla="*/ 2147483647 h 120"/>
                  <a:gd name="T48" fmla="*/ 2147483647 w 138"/>
                  <a:gd name="T49" fmla="*/ 0 h 120"/>
                  <a:gd name="T50" fmla="*/ 2147483647 w 138"/>
                  <a:gd name="T51" fmla="*/ 0 h 120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138"/>
                  <a:gd name="T79" fmla="*/ 0 h 120"/>
                  <a:gd name="T80" fmla="*/ 138 w 138"/>
                  <a:gd name="T81" fmla="*/ 120 h 120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138" h="120">
                    <a:moveTo>
                      <a:pt x="54" y="0"/>
                    </a:moveTo>
                    <a:lnTo>
                      <a:pt x="36" y="0"/>
                    </a:lnTo>
                    <a:lnTo>
                      <a:pt x="30" y="12"/>
                    </a:lnTo>
                    <a:lnTo>
                      <a:pt x="24" y="18"/>
                    </a:lnTo>
                    <a:lnTo>
                      <a:pt x="24" y="30"/>
                    </a:lnTo>
                    <a:lnTo>
                      <a:pt x="6" y="66"/>
                    </a:lnTo>
                    <a:lnTo>
                      <a:pt x="0" y="72"/>
                    </a:lnTo>
                    <a:lnTo>
                      <a:pt x="42" y="72"/>
                    </a:lnTo>
                    <a:lnTo>
                      <a:pt x="60" y="78"/>
                    </a:lnTo>
                    <a:lnTo>
                      <a:pt x="66" y="78"/>
                    </a:lnTo>
                    <a:lnTo>
                      <a:pt x="66" y="114"/>
                    </a:lnTo>
                    <a:lnTo>
                      <a:pt x="72" y="120"/>
                    </a:lnTo>
                    <a:lnTo>
                      <a:pt x="138" y="120"/>
                    </a:lnTo>
                    <a:lnTo>
                      <a:pt x="126" y="114"/>
                    </a:lnTo>
                    <a:lnTo>
                      <a:pt x="114" y="102"/>
                    </a:lnTo>
                    <a:lnTo>
                      <a:pt x="102" y="78"/>
                    </a:lnTo>
                    <a:lnTo>
                      <a:pt x="102" y="66"/>
                    </a:lnTo>
                    <a:lnTo>
                      <a:pt x="90" y="60"/>
                    </a:lnTo>
                    <a:lnTo>
                      <a:pt x="84" y="36"/>
                    </a:lnTo>
                    <a:lnTo>
                      <a:pt x="120" y="36"/>
                    </a:lnTo>
                    <a:lnTo>
                      <a:pt x="120" y="18"/>
                    </a:lnTo>
                    <a:lnTo>
                      <a:pt x="114" y="12"/>
                    </a:lnTo>
                    <a:lnTo>
                      <a:pt x="90" y="12"/>
                    </a:lnTo>
                    <a:lnTo>
                      <a:pt x="90" y="18"/>
                    </a:lnTo>
                    <a:lnTo>
                      <a:pt x="84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ADECF9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23" name="Keny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FB838F5F-69DB-37DA-FACB-82E5F8B44A7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245247" y="3937289"/>
                <a:ext cx="377830" cy="490929"/>
              </a:xfrm>
              <a:custGeom>
                <a:avLst/>
                <a:gdLst>
                  <a:gd name="T0" fmla="*/ 2147483647 w 564"/>
                  <a:gd name="T1" fmla="*/ 2147483647 h 762"/>
                  <a:gd name="T2" fmla="*/ 2147483647 w 564"/>
                  <a:gd name="T3" fmla="*/ 2147483647 h 762"/>
                  <a:gd name="T4" fmla="*/ 2147483647 w 564"/>
                  <a:gd name="T5" fmla="*/ 2147483647 h 762"/>
                  <a:gd name="T6" fmla="*/ 2147483647 w 564"/>
                  <a:gd name="T7" fmla="*/ 2147483647 h 762"/>
                  <a:gd name="T8" fmla="*/ 2147483647 w 564"/>
                  <a:gd name="T9" fmla="*/ 2147483647 h 762"/>
                  <a:gd name="T10" fmla="*/ 2147483647 w 564"/>
                  <a:gd name="T11" fmla="*/ 2147483647 h 762"/>
                  <a:gd name="T12" fmla="*/ 2147483647 w 564"/>
                  <a:gd name="T13" fmla="*/ 2147483647 h 762"/>
                  <a:gd name="T14" fmla="*/ 2147483647 w 564"/>
                  <a:gd name="T15" fmla="*/ 2147483647 h 762"/>
                  <a:gd name="T16" fmla="*/ 2147483647 w 564"/>
                  <a:gd name="T17" fmla="*/ 2147483647 h 762"/>
                  <a:gd name="T18" fmla="*/ 2147483647 w 564"/>
                  <a:gd name="T19" fmla="*/ 2147483647 h 762"/>
                  <a:gd name="T20" fmla="*/ 2147483647 w 564"/>
                  <a:gd name="T21" fmla="*/ 2147483647 h 762"/>
                  <a:gd name="T22" fmla="*/ 2147483647 w 564"/>
                  <a:gd name="T23" fmla="*/ 2147483647 h 762"/>
                  <a:gd name="T24" fmla="*/ 2147483647 w 564"/>
                  <a:gd name="T25" fmla="*/ 0 h 762"/>
                  <a:gd name="T26" fmla="*/ 2147483647 w 564"/>
                  <a:gd name="T27" fmla="*/ 2147483647 h 762"/>
                  <a:gd name="T28" fmla="*/ 2147483647 w 564"/>
                  <a:gd name="T29" fmla="*/ 2147483647 h 762"/>
                  <a:gd name="T30" fmla="*/ 2147483647 w 564"/>
                  <a:gd name="T31" fmla="*/ 2147483647 h 762"/>
                  <a:gd name="T32" fmla="*/ 2147483647 w 564"/>
                  <a:gd name="T33" fmla="*/ 2147483647 h 762"/>
                  <a:gd name="T34" fmla="*/ 2147483647 w 564"/>
                  <a:gd name="T35" fmla="*/ 2147483647 h 762"/>
                  <a:gd name="T36" fmla="*/ 2147483647 w 564"/>
                  <a:gd name="T37" fmla="*/ 2147483647 h 762"/>
                  <a:gd name="T38" fmla="*/ 2147483647 w 564"/>
                  <a:gd name="T39" fmla="*/ 2147483647 h 762"/>
                  <a:gd name="T40" fmla="*/ 2147483647 w 564"/>
                  <a:gd name="T41" fmla="*/ 2147483647 h 762"/>
                  <a:gd name="T42" fmla="*/ 2147483647 w 564"/>
                  <a:gd name="T43" fmla="*/ 2147483647 h 762"/>
                  <a:gd name="T44" fmla="*/ 2147483647 w 564"/>
                  <a:gd name="T45" fmla="*/ 2147483647 h 762"/>
                  <a:gd name="T46" fmla="*/ 2147483647 w 564"/>
                  <a:gd name="T47" fmla="*/ 2147483647 h 762"/>
                  <a:gd name="T48" fmla="*/ 2147483647 w 564"/>
                  <a:gd name="T49" fmla="*/ 2147483647 h 762"/>
                  <a:gd name="T50" fmla="*/ 2147483647 w 564"/>
                  <a:gd name="T51" fmla="*/ 2147483647 h 762"/>
                  <a:gd name="T52" fmla="*/ 2147483647 w 564"/>
                  <a:gd name="T53" fmla="*/ 2147483647 h 762"/>
                  <a:gd name="T54" fmla="*/ 2147483647 w 564"/>
                  <a:gd name="T55" fmla="*/ 2147483647 h 762"/>
                  <a:gd name="T56" fmla="*/ 2147483647 w 564"/>
                  <a:gd name="T57" fmla="*/ 2147483647 h 762"/>
                  <a:gd name="T58" fmla="*/ 0 w 564"/>
                  <a:gd name="T59" fmla="*/ 2147483647 h 762"/>
                  <a:gd name="T60" fmla="*/ 2147483647 w 564"/>
                  <a:gd name="T61" fmla="*/ 2147483647 h 762"/>
                  <a:gd name="T62" fmla="*/ 2147483647 w 564"/>
                  <a:gd name="T63" fmla="*/ 2147483647 h 762"/>
                  <a:gd name="T64" fmla="*/ 2147483647 w 564"/>
                  <a:gd name="T65" fmla="*/ 2147483647 h 762"/>
                  <a:gd name="T66" fmla="*/ 2147483647 w 564"/>
                  <a:gd name="T67" fmla="*/ 2147483647 h 762"/>
                  <a:gd name="T68" fmla="*/ 2147483647 w 564"/>
                  <a:gd name="T69" fmla="*/ 2147483647 h 762"/>
                  <a:gd name="T70" fmla="*/ 0 w 564"/>
                  <a:gd name="T71" fmla="*/ 2147483647 h 762"/>
                  <a:gd name="T72" fmla="*/ 2147483647 w 564"/>
                  <a:gd name="T73" fmla="*/ 2147483647 h 762"/>
                  <a:gd name="T74" fmla="*/ 2147483647 w 564"/>
                  <a:gd name="T75" fmla="*/ 2147483647 h 762"/>
                  <a:gd name="T76" fmla="*/ 2147483647 w 564"/>
                  <a:gd name="T77" fmla="*/ 2147483647 h 762"/>
                  <a:gd name="T78" fmla="*/ 2147483647 w 564"/>
                  <a:gd name="T79" fmla="*/ 2147483647 h 762"/>
                  <a:gd name="T80" fmla="*/ 2147483647 w 564"/>
                  <a:gd name="T81" fmla="*/ 2147483647 h 762"/>
                  <a:gd name="T82" fmla="*/ 2147483647 w 564"/>
                  <a:gd name="T83" fmla="*/ 2147483647 h 762"/>
                  <a:gd name="T84" fmla="*/ 2147483647 w 564"/>
                  <a:gd name="T85" fmla="*/ 2147483647 h 762"/>
                  <a:gd name="T86" fmla="*/ 2147483647 w 564"/>
                  <a:gd name="T87" fmla="*/ 2147483647 h 762"/>
                  <a:gd name="T88" fmla="*/ 2147483647 w 564"/>
                  <a:gd name="T89" fmla="*/ 2147483647 h 762"/>
                  <a:gd name="T90" fmla="*/ 2147483647 w 564"/>
                  <a:gd name="T91" fmla="*/ 2147483647 h 762"/>
                  <a:gd name="T92" fmla="*/ 2147483647 w 564"/>
                  <a:gd name="T93" fmla="*/ 2147483647 h 762"/>
                  <a:gd name="T94" fmla="*/ 2147483647 w 564"/>
                  <a:gd name="T95" fmla="*/ 2147483647 h 762"/>
                  <a:gd name="T96" fmla="*/ 2147483647 w 564"/>
                  <a:gd name="T97" fmla="*/ 2147483647 h 762"/>
                  <a:gd name="T98" fmla="*/ 2147483647 w 564"/>
                  <a:gd name="T99" fmla="*/ 2147483647 h 762"/>
                  <a:gd name="T100" fmla="*/ 2147483647 w 564"/>
                  <a:gd name="T101" fmla="*/ 2147483647 h 762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564"/>
                  <a:gd name="T154" fmla="*/ 0 h 762"/>
                  <a:gd name="T155" fmla="*/ 564 w 564"/>
                  <a:gd name="T156" fmla="*/ 762 h 762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564" h="762">
                    <a:moveTo>
                      <a:pt x="498" y="150"/>
                    </a:moveTo>
                    <a:lnTo>
                      <a:pt x="540" y="108"/>
                    </a:lnTo>
                    <a:lnTo>
                      <a:pt x="558" y="72"/>
                    </a:lnTo>
                    <a:lnTo>
                      <a:pt x="564" y="66"/>
                    </a:lnTo>
                    <a:lnTo>
                      <a:pt x="564" y="60"/>
                    </a:lnTo>
                    <a:lnTo>
                      <a:pt x="540" y="54"/>
                    </a:lnTo>
                    <a:lnTo>
                      <a:pt x="534" y="60"/>
                    </a:lnTo>
                    <a:lnTo>
                      <a:pt x="504" y="60"/>
                    </a:lnTo>
                    <a:lnTo>
                      <a:pt x="480" y="30"/>
                    </a:lnTo>
                    <a:lnTo>
                      <a:pt x="462" y="48"/>
                    </a:lnTo>
                    <a:lnTo>
                      <a:pt x="456" y="48"/>
                    </a:lnTo>
                    <a:lnTo>
                      <a:pt x="450" y="54"/>
                    </a:lnTo>
                    <a:lnTo>
                      <a:pt x="438" y="60"/>
                    </a:lnTo>
                    <a:lnTo>
                      <a:pt x="426" y="60"/>
                    </a:lnTo>
                    <a:lnTo>
                      <a:pt x="414" y="72"/>
                    </a:lnTo>
                    <a:lnTo>
                      <a:pt x="414" y="84"/>
                    </a:lnTo>
                    <a:lnTo>
                      <a:pt x="390" y="102"/>
                    </a:lnTo>
                    <a:lnTo>
                      <a:pt x="378" y="96"/>
                    </a:lnTo>
                    <a:lnTo>
                      <a:pt x="372" y="96"/>
                    </a:lnTo>
                    <a:lnTo>
                      <a:pt x="360" y="90"/>
                    </a:lnTo>
                    <a:lnTo>
                      <a:pt x="330" y="90"/>
                    </a:lnTo>
                    <a:lnTo>
                      <a:pt x="318" y="84"/>
                    </a:lnTo>
                    <a:lnTo>
                      <a:pt x="288" y="84"/>
                    </a:lnTo>
                    <a:lnTo>
                      <a:pt x="210" y="24"/>
                    </a:lnTo>
                    <a:lnTo>
                      <a:pt x="138" y="18"/>
                    </a:lnTo>
                    <a:lnTo>
                      <a:pt x="132" y="0"/>
                    </a:lnTo>
                    <a:lnTo>
                      <a:pt x="108" y="12"/>
                    </a:lnTo>
                    <a:lnTo>
                      <a:pt x="18" y="12"/>
                    </a:lnTo>
                    <a:lnTo>
                      <a:pt x="0" y="42"/>
                    </a:lnTo>
                    <a:lnTo>
                      <a:pt x="6" y="48"/>
                    </a:lnTo>
                    <a:lnTo>
                      <a:pt x="12" y="60"/>
                    </a:lnTo>
                    <a:lnTo>
                      <a:pt x="12" y="84"/>
                    </a:lnTo>
                    <a:lnTo>
                      <a:pt x="18" y="84"/>
                    </a:lnTo>
                    <a:lnTo>
                      <a:pt x="24" y="90"/>
                    </a:lnTo>
                    <a:lnTo>
                      <a:pt x="24" y="84"/>
                    </a:lnTo>
                    <a:lnTo>
                      <a:pt x="30" y="84"/>
                    </a:lnTo>
                    <a:lnTo>
                      <a:pt x="30" y="96"/>
                    </a:lnTo>
                    <a:lnTo>
                      <a:pt x="24" y="102"/>
                    </a:lnTo>
                    <a:lnTo>
                      <a:pt x="24" y="108"/>
                    </a:lnTo>
                    <a:lnTo>
                      <a:pt x="42" y="126"/>
                    </a:lnTo>
                    <a:lnTo>
                      <a:pt x="36" y="132"/>
                    </a:lnTo>
                    <a:lnTo>
                      <a:pt x="72" y="174"/>
                    </a:lnTo>
                    <a:lnTo>
                      <a:pt x="66" y="180"/>
                    </a:lnTo>
                    <a:lnTo>
                      <a:pt x="60" y="180"/>
                    </a:lnTo>
                    <a:lnTo>
                      <a:pt x="54" y="186"/>
                    </a:lnTo>
                    <a:lnTo>
                      <a:pt x="54" y="192"/>
                    </a:lnTo>
                    <a:lnTo>
                      <a:pt x="66" y="216"/>
                    </a:lnTo>
                    <a:lnTo>
                      <a:pt x="72" y="222"/>
                    </a:lnTo>
                    <a:lnTo>
                      <a:pt x="78" y="234"/>
                    </a:lnTo>
                    <a:lnTo>
                      <a:pt x="78" y="246"/>
                    </a:lnTo>
                    <a:lnTo>
                      <a:pt x="66" y="258"/>
                    </a:lnTo>
                    <a:lnTo>
                      <a:pt x="60" y="282"/>
                    </a:lnTo>
                    <a:lnTo>
                      <a:pt x="42" y="282"/>
                    </a:lnTo>
                    <a:lnTo>
                      <a:pt x="36" y="288"/>
                    </a:lnTo>
                    <a:lnTo>
                      <a:pt x="36" y="312"/>
                    </a:lnTo>
                    <a:lnTo>
                      <a:pt x="18" y="324"/>
                    </a:lnTo>
                    <a:lnTo>
                      <a:pt x="12" y="342"/>
                    </a:lnTo>
                    <a:lnTo>
                      <a:pt x="6" y="348"/>
                    </a:lnTo>
                    <a:lnTo>
                      <a:pt x="0" y="360"/>
                    </a:lnTo>
                    <a:lnTo>
                      <a:pt x="0" y="384"/>
                    </a:lnTo>
                    <a:lnTo>
                      <a:pt x="18" y="402"/>
                    </a:lnTo>
                    <a:lnTo>
                      <a:pt x="30" y="402"/>
                    </a:lnTo>
                    <a:lnTo>
                      <a:pt x="30" y="390"/>
                    </a:lnTo>
                    <a:lnTo>
                      <a:pt x="54" y="390"/>
                    </a:lnTo>
                    <a:lnTo>
                      <a:pt x="60" y="408"/>
                    </a:lnTo>
                    <a:lnTo>
                      <a:pt x="42" y="408"/>
                    </a:lnTo>
                    <a:lnTo>
                      <a:pt x="30" y="420"/>
                    </a:lnTo>
                    <a:lnTo>
                      <a:pt x="24" y="414"/>
                    </a:lnTo>
                    <a:lnTo>
                      <a:pt x="18" y="414"/>
                    </a:lnTo>
                    <a:lnTo>
                      <a:pt x="6" y="420"/>
                    </a:lnTo>
                    <a:lnTo>
                      <a:pt x="0" y="432"/>
                    </a:lnTo>
                    <a:lnTo>
                      <a:pt x="0" y="438"/>
                    </a:lnTo>
                    <a:lnTo>
                      <a:pt x="12" y="450"/>
                    </a:lnTo>
                    <a:lnTo>
                      <a:pt x="6" y="468"/>
                    </a:lnTo>
                    <a:lnTo>
                      <a:pt x="258" y="624"/>
                    </a:lnTo>
                    <a:lnTo>
                      <a:pt x="270" y="636"/>
                    </a:lnTo>
                    <a:lnTo>
                      <a:pt x="270" y="642"/>
                    </a:lnTo>
                    <a:lnTo>
                      <a:pt x="264" y="648"/>
                    </a:lnTo>
                    <a:lnTo>
                      <a:pt x="258" y="648"/>
                    </a:lnTo>
                    <a:lnTo>
                      <a:pt x="252" y="654"/>
                    </a:lnTo>
                    <a:lnTo>
                      <a:pt x="366" y="762"/>
                    </a:lnTo>
                    <a:lnTo>
                      <a:pt x="384" y="756"/>
                    </a:lnTo>
                    <a:lnTo>
                      <a:pt x="414" y="690"/>
                    </a:lnTo>
                    <a:lnTo>
                      <a:pt x="414" y="660"/>
                    </a:lnTo>
                    <a:lnTo>
                      <a:pt x="426" y="648"/>
                    </a:lnTo>
                    <a:lnTo>
                      <a:pt x="432" y="648"/>
                    </a:lnTo>
                    <a:lnTo>
                      <a:pt x="444" y="636"/>
                    </a:lnTo>
                    <a:lnTo>
                      <a:pt x="444" y="624"/>
                    </a:lnTo>
                    <a:lnTo>
                      <a:pt x="438" y="618"/>
                    </a:lnTo>
                    <a:lnTo>
                      <a:pt x="438" y="600"/>
                    </a:lnTo>
                    <a:lnTo>
                      <a:pt x="444" y="594"/>
                    </a:lnTo>
                    <a:lnTo>
                      <a:pt x="456" y="588"/>
                    </a:lnTo>
                    <a:lnTo>
                      <a:pt x="468" y="588"/>
                    </a:lnTo>
                    <a:lnTo>
                      <a:pt x="474" y="582"/>
                    </a:lnTo>
                    <a:lnTo>
                      <a:pt x="480" y="582"/>
                    </a:lnTo>
                    <a:lnTo>
                      <a:pt x="486" y="540"/>
                    </a:lnTo>
                    <a:lnTo>
                      <a:pt x="516" y="540"/>
                    </a:lnTo>
                    <a:lnTo>
                      <a:pt x="528" y="534"/>
                    </a:lnTo>
                    <a:lnTo>
                      <a:pt x="534" y="522"/>
                    </a:lnTo>
                    <a:lnTo>
                      <a:pt x="540" y="516"/>
                    </a:lnTo>
                    <a:lnTo>
                      <a:pt x="498" y="450"/>
                    </a:lnTo>
                    <a:lnTo>
                      <a:pt x="498" y="150"/>
                    </a:lnTo>
                    <a:close/>
                  </a:path>
                </a:pathLst>
              </a:custGeom>
              <a:solidFill>
                <a:srgbClr val="9F0346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24" name="Jorda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7DC449CB-82A8-9A64-DE29-4EBCEAB83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245247" y="2454439"/>
                <a:ext cx="188915" cy="216512"/>
              </a:xfrm>
              <a:custGeom>
                <a:avLst/>
                <a:gdLst>
                  <a:gd name="T0" fmla="*/ 2147483647 w 282"/>
                  <a:gd name="T1" fmla="*/ 2147483647 h 336"/>
                  <a:gd name="T2" fmla="*/ 2147483647 w 282"/>
                  <a:gd name="T3" fmla="*/ 2147483647 h 336"/>
                  <a:gd name="T4" fmla="*/ 2147483647 w 282"/>
                  <a:gd name="T5" fmla="*/ 0 h 336"/>
                  <a:gd name="T6" fmla="*/ 2147483647 w 282"/>
                  <a:gd name="T7" fmla="*/ 2147483647 h 336"/>
                  <a:gd name="T8" fmla="*/ 2147483647 w 282"/>
                  <a:gd name="T9" fmla="*/ 2147483647 h 336"/>
                  <a:gd name="T10" fmla="*/ 2147483647 w 282"/>
                  <a:gd name="T11" fmla="*/ 2147483647 h 336"/>
                  <a:gd name="T12" fmla="*/ 2147483647 w 282"/>
                  <a:gd name="T13" fmla="*/ 2147483647 h 336"/>
                  <a:gd name="T14" fmla="*/ 2147483647 w 282"/>
                  <a:gd name="T15" fmla="*/ 2147483647 h 336"/>
                  <a:gd name="T16" fmla="*/ 2147483647 w 282"/>
                  <a:gd name="T17" fmla="*/ 2147483647 h 336"/>
                  <a:gd name="T18" fmla="*/ 2147483647 w 282"/>
                  <a:gd name="T19" fmla="*/ 2147483647 h 336"/>
                  <a:gd name="T20" fmla="*/ 2147483647 w 282"/>
                  <a:gd name="T21" fmla="*/ 2147483647 h 336"/>
                  <a:gd name="T22" fmla="*/ 2147483647 w 282"/>
                  <a:gd name="T23" fmla="*/ 2147483647 h 336"/>
                  <a:gd name="T24" fmla="*/ 2147483647 w 282"/>
                  <a:gd name="T25" fmla="*/ 2147483647 h 336"/>
                  <a:gd name="T26" fmla="*/ 2147483647 w 282"/>
                  <a:gd name="T27" fmla="*/ 2147483647 h 336"/>
                  <a:gd name="T28" fmla="*/ 2147483647 w 282"/>
                  <a:gd name="T29" fmla="*/ 2147483647 h 336"/>
                  <a:gd name="T30" fmla="*/ 2147483647 w 282"/>
                  <a:gd name="T31" fmla="*/ 2147483647 h 336"/>
                  <a:gd name="T32" fmla="*/ 2147483647 w 282"/>
                  <a:gd name="T33" fmla="*/ 2147483647 h 336"/>
                  <a:gd name="T34" fmla="*/ 2147483647 w 282"/>
                  <a:gd name="T35" fmla="*/ 2147483647 h 336"/>
                  <a:gd name="T36" fmla="*/ 2147483647 w 282"/>
                  <a:gd name="T37" fmla="*/ 2147483647 h 336"/>
                  <a:gd name="T38" fmla="*/ 2147483647 w 282"/>
                  <a:gd name="T39" fmla="*/ 2147483647 h 336"/>
                  <a:gd name="T40" fmla="*/ 2147483647 w 282"/>
                  <a:gd name="T41" fmla="*/ 2147483647 h 336"/>
                  <a:gd name="T42" fmla="*/ 2147483647 w 282"/>
                  <a:gd name="T43" fmla="*/ 2147483647 h 336"/>
                  <a:gd name="T44" fmla="*/ 2147483647 w 282"/>
                  <a:gd name="T45" fmla="*/ 2147483647 h 336"/>
                  <a:gd name="T46" fmla="*/ 0 w 282"/>
                  <a:gd name="T47" fmla="*/ 2147483647 h 336"/>
                  <a:gd name="T48" fmla="*/ 0 w 282"/>
                  <a:gd name="T49" fmla="*/ 2147483647 h 336"/>
                  <a:gd name="T50" fmla="*/ 2147483647 w 282"/>
                  <a:gd name="T51" fmla="*/ 2147483647 h 336"/>
                  <a:gd name="T52" fmla="*/ 2147483647 w 282"/>
                  <a:gd name="T53" fmla="*/ 2147483647 h 336"/>
                  <a:gd name="T54" fmla="*/ 2147483647 w 282"/>
                  <a:gd name="T55" fmla="*/ 2147483647 h 336"/>
                  <a:gd name="T56" fmla="*/ 2147483647 w 282"/>
                  <a:gd name="T57" fmla="*/ 2147483647 h 336"/>
                  <a:gd name="T58" fmla="*/ 2147483647 w 282"/>
                  <a:gd name="T59" fmla="*/ 2147483647 h 336"/>
                  <a:gd name="T60" fmla="*/ 2147483647 w 282"/>
                  <a:gd name="T61" fmla="*/ 2147483647 h 336"/>
                  <a:gd name="T62" fmla="*/ 2147483647 w 282"/>
                  <a:gd name="T63" fmla="*/ 2147483647 h 336"/>
                  <a:gd name="T64" fmla="*/ 2147483647 w 282"/>
                  <a:gd name="T65" fmla="*/ 2147483647 h 336"/>
                  <a:gd name="T66" fmla="*/ 2147483647 w 282"/>
                  <a:gd name="T67" fmla="*/ 2147483647 h 336"/>
                  <a:gd name="T68" fmla="*/ 2147483647 w 282"/>
                  <a:gd name="T69" fmla="*/ 2147483647 h 336"/>
                  <a:gd name="T70" fmla="*/ 2147483647 w 282"/>
                  <a:gd name="T71" fmla="*/ 2147483647 h 336"/>
                  <a:gd name="T72" fmla="*/ 2147483647 w 282"/>
                  <a:gd name="T73" fmla="*/ 2147483647 h 336"/>
                  <a:gd name="T74" fmla="*/ 2147483647 w 282"/>
                  <a:gd name="T75" fmla="*/ 2147483647 h 336"/>
                  <a:gd name="T76" fmla="*/ 2147483647 w 282"/>
                  <a:gd name="T77" fmla="*/ 2147483647 h 336"/>
                  <a:gd name="T78" fmla="*/ 2147483647 w 282"/>
                  <a:gd name="T79" fmla="*/ 2147483647 h 336"/>
                  <a:gd name="T80" fmla="*/ 2147483647 w 282"/>
                  <a:gd name="T81" fmla="*/ 2147483647 h 336"/>
                  <a:gd name="T82" fmla="*/ 2147483647 w 282"/>
                  <a:gd name="T83" fmla="*/ 2147483647 h 336"/>
                  <a:gd name="T84" fmla="*/ 2147483647 w 282"/>
                  <a:gd name="T85" fmla="*/ 2147483647 h 336"/>
                  <a:gd name="T86" fmla="*/ 2147483647 w 282"/>
                  <a:gd name="T87" fmla="*/ 2147483647 h 336"/>
                  <a:gd name="T88" fmla="*/ 2147483647 w 282"/>
                  <a:gd name="T89" fmla="*/ 2147483647 h 336"/>
                  <a:gd name="T90" fmla="*/ 2147483647 w 282"/>
                  <a:gd name="T91" fmla="*/ 2147483647 h 336"/>
                  <a:gd name="T92" fmla="*/ 2147483647 w 282"/>
                  <a:gd name="T93" fmla="*/ 2147483647 h 336"/>
                  <a:gd name="T94" fmla="*/ 2147483647 w 282"/>
                  <a:gd name="T95" fmla="*/ 2147483647 h 336"/>
                  <a:gd name="T96" fmla="*/ 2147483647 w 282"/>
                  <a:gd name="T97" fmla="*/ 2147483647 h 336"/>
                  <a:gd name="T98" fmla="*/ 2147483647 w 282"/>
                  <a:gd name="T99" fmla="*/ 2147483647 h 336"/>
                  <a:gd name="T100" fmla="*/ 2147483647 w 282"/>
                  <a:gd name="T101" fmla="*/ 2147483647 h 336"/>
                  <a:gd name="T102" fmla="*/ 2147483647 w 282"/>
                  <a:gd name="T103" fmla="*/ 2147483647 h 336"/>
                  <a:gd name="T104" fmla="*/ 2147483647 w 282"/>
                  <a:gd name="T105" fmla="*/ 2147483647 h 336"/>
                  <a:gd name="T106" fmla="*/ 2147483647 w 282"/>
                  <a:gd name="T107" fmla="*/ 2147483647 h 336"/>
                  <a:gd name="T108" fmla="*/ 2147483647 w 282"/>
                  <a:gd name="T109" fmla="*/ 2147483647 h 336"/>
                  <a:gd name="T110" fmla="*/ 2147483647 w 282"/>
                  <a:gd name="T111" fmla="*/ 2147483647 h 336"/>
                  <a:gd name="T112" fmla="*/ 2147483647 w 282"/>
                  <a:gd name="T113" fmla="*/ 2147483647 h 336"/>
                  <a:gd name="T114" fmla="*/ 2147483647 w 282"/>
                  <a:gd name="T115" fmla="*/ 2147483647 h 336"/>
                  <a:gd name="T116" fmla="*/ 2147483647 w 282"/>
                  <a:gd name="T117" fmla="*/ 2147483647 h 336"/>
                  <a:gd name="T118" fmla="*/ 2147483647 w 282"/>
                  <a:gd name="T119" fmla="*/ 2147483647 h 336"/>
                  <a:gd name="T120" fmla="*/ 2147483647 w 282"/>
                  <a:gd name="T121" fmla="*/ 2147483647 h 336"/>
                  <a:gd name="T122" fmla="*/ 2147483647 w 282"/>
                  <a:gd name="T123" fmla="*/ 2147483647 h 3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282"/>
                  <a:gd name="T187" fmla="*/ 0 h 336"/>
                  <a:gd name="T188" fmla="*/ 282 w 282"/>
                  <a:gd name="T189" fmla="*/ 336 h 33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282" h="336">
                    <a:moveTo>
                      <a:pt x="258" y="60"/>
                    </a:moveTo>
                    <a:lnTo>
                      <a:pt x="258" y="42"/>
                    </a:lnTo>
                    <a:lnTo>
                      <a:pt x="234" y="0"/>
                    </a:lnTo>
                    <a:lnTo>
                      <a:pt x="222" y="6"/>
                    </a:lnTo>
                    <a:lnTo>
                      <a:pt x="198" y="30"/>
                    </a:lnTo>
                    <a:lnTo>
                      <a:pt x="138" y="78"/>
                    </a:lnTo>
                    <a:lnTo>
                      <a:pt x="114" y="84"/>
                    </a:lnTo>
                    <a:lnTo>
                      <a:pt x="96" y="84"/>
                    </a:lnTo>
                    <a:lnTo>
                      <a:pt x="84" y="78"/>
                    </a:lnTo>
                    <a:lnTo>
                      <a:pt x="72" y="66"/>
                    </a:lnTo>
                    <a:lnTo>
                      <a:pt x="36" y="48"/>
                    </a:lnTo>
                    <a:lnTo>
                      <a:pt x="30" y="48"/>
                    </a:lnTo>
                    <a:lnTo>
                      <a:pt x="24" y="66"/>
                    </a:lnTo>
                    <a:lnTo>
                      <a:pt x="30" y="138"/>
                    </a:lnTo>
                    <a:lnTo>
                      <a:pt x="18" y="150"/>
                    </a:lnTo>
                    <a:lnTo>
                      <a:pt x="18" y="162"/>
                    </a:lnTo>
                    <a:lnTo>
                      <a:pt x="30" y="174"/>
                    </a:lnTo>
                    <a:lnTo>
                      <a:pt x="30" y="186"/>
                    </a:lnTo>
                    <a:lnTo>
                      <a:pt x="24" y="198"/>
                    </a:lnTo>
                    <a:lnTo>
                      <a:pt x="18" y="204"/>
                    </a:lnTo>
                    <a:lnTo>
                      <a:pt x="12" y="216"/>
                    </a:lnTo>
                    <a:lnTo>
                      <a:pt x="6" y="222"/>
                    </a:lnTo>
                    <a:lnTo>
                      <a:pt x="6" y="282"/>
                    </a:lnTo>
                    <a:lnTo>
                      <a:pt x="0" y="294"/>
                    </a:lnTo>
                    <a:lnTo>
                      <a:pt x="0" y="312"/>
                    </a:lnTo>
                    <a:lnTo>
                      <a:pt x="6" y="324"/>
                    </a:lnTo>
                    <a:lnTo>
                      <a:pt x="24" y="324"/>
                    </a:lnTo>
                    <a:lnTo>
                      <a:pt x="48" y="336"/>
                    </a:lnTo>
                    <a:lnTo>
                      <a:pt x="84" y="336"/>
                    </a:lnTo>
                    <a:lnTo>
                      <a:pt x="96" y="324"/>
                    </a:lnTo>
                    <a:lnTo>
                      <a:pt x="108" y="300"/>
                    </a:lnTo>
                    <a:lnTo>
                      <a:pt x="108" y="288"/>
                    </a:lnTo>
                    <a:lnTo>
                      <a:pt x="120" y="276"/>
                    </a:lnTo>
                    <a:lnTo>
                      <a:pt x="126" y="276"/>
                    </a:lnTo>
                    <a:lnTo>
                      <a:pt x="138" y="270"/>
                    </a:lnTo>
                    <a:lnTo>
                      <a:pt x="150" y="270"/>
                    </a:lnTo>
                    <a:lnTo>
                      <a:pt x="162" y="264"/>
                    </a:lnTo>
                    <a:lnTo>
                      <a:pt x="168" y="258"/>
                    </a:lnTo>
                    <a:lnTo>
                      <a:pt x="174" y="246"/>
                    </a:lnTo>
                    <a:lnTo>
                      <a:pt x="180" y="240"/>
                    </a:lnTo>
                    <a:lnTo>
                      <a:pt x="180" y="228"/>
                    </a:lnTo>
                    <a:lnTo>
                      <a:pt x="186" y="222"/>
                    </a:lnTo>
                    <a:lnTo>
                      <a:pt x="186" y="210"/>
                    </a:lnTo>
                    <a:lnTo>
                      <a:pt x="180" y="204"/>
                    </a:lnTo>
                    <a:lnTo>
                      <a:pt x="168" y="180"/>
                    </a:lnTo>
                    <a:lnTo>
                      <a:pt x="144" y="156"/>
                    </a:lnTo>
                    <a:lnTo>
                      <a:pt x="132" y="156"/>
                    </a:lnTo>
                    <a:lnTo>
                      <a:pt x="120" y="150"/>
                    </a:lnTo>
                    <a:lnTo>
                      <a:pt x="96" y="150"/>
                    </a:lnTo>
                    <a:lnTo>
                      <a:pt x="96" y="144"/>
                    </a:lnTo>
                    <a:lnTo>
                      <a:pt x="108" y="144"/>
                    </a:lnTo>
                    <a:lnTo>
                      <a:pt x="120" y="138"/>
                    </a:lnTo>
                    <a:lnTo>
                      <a:pt x="186" y="138"/>
                    </a:lnTo>
                    <a:lnTo>
                      <a:pt x="198" y="114"/>
                    </a:lnTo>
                    <a:lnTo>
                      <a:pt x="240" y="114"/>
                    </a:lnTo>
                    <a:lnTo>
                      <a:pt x="252" y="108"/>
                    </a:lnTo>
                    <a:lnTo>
                      <a:pt x="258" y="102"/>
                    </a:lnTo>
                    <a:lnTo>
                      <a:pt x="264" y="102"/>
                    </a:lnTo>
                    <a:lnTo>
                      <a:pt x="276" y="96"/>
                    </a:lnTo>
                    <a:lnTo>
                      <a:pt x="282" y="90"/>
                    </a:lnTo>
                    <a:lnTo>
                      <a:pt x="282" y="78"/>
                    </a:lnTo>
                    <a:lnTo>
                      <a:pt x="258" y="6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25" name="Israel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BE24BDBD-289E-A3D9-2269-B6542E8F13B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205889" y="2446888"/>
                <a:ext cx="68220" cy="206443"/>
              </a:xfrm>
              <a:custGeom>
                <a:avLst/>
                <a:gdLst>
                  <a:gd name="T0" fmla="*/ 0 w 102"/>
                  <a:gd name="T1" fmla="*/ 2147483647 h 324"/>
                  <a:gd name="T2" fmla="*/ 2147483647 w 102"/>
                  <a:gd name="T3" fmla="*/ 2147483647 h 324"/>
                  <a:gd name="T4" fmla="*/ 2147483647 w 102"/>
                  <a:gd name="T5" fmla="*/ 2147483647 h 324"/>
                  <a:gd name="T6" fmla="*/ 2147483647 w 102"/>
                  <a:gd name="T7" fmla="*/ 2147483647 h 324"/>
                  <a:gd name="T8" fmla="*/ 2147483647 w 102"/>
                  <a:gd name="T9" fmla="*/ 2147483647 h 324"/>
                  <a:gd name="T10" fmla="*/ 2147483647 w 102"/>
                  <a:gd name="T11" fmla="*/ 2147483647 h 324"/>
                  <a:gd name="T12" fmla="*/ 2147483647 w 102"/>
                  <a:gd name="T13" fmla="*/ 2147483647 h 324"/>
                  <a:gd name="T14" fmla="*/ 2147483647 w 102"/>
                  <a:gd name="T15" fmla="*/ 2147483647 h 324"/>
                  <a:gd name="T16" fmla="*/ 2147483647 w 102"/>
                  <a:gd name="T17" fmla="*/ 2147483647 h 324"/>
                  <a:gd name="T18" fmla="*/ 2147483647 w 102"/>
                  <a:gd name="T19" fmla="*/ 2147483647 h 324"/>
                  <a:gd name="T20" fmla="*/ 2147483647 w 102"/>
                  <a:gd name="T21" fmla="*/ 2147483647 h 324"/>
                  <a:gd name="T22" fmla="*/ 2147483647 w 102"/>
                  <a:gd name="T23" fmla="*/ 2147483647 h 324"/>
                  <a:gd name="T24" fmla="*/ 2147483647 w 102"/>
                  <a:gd name="T25" fmla="*/ 2147483647 h 324"/>
                  <a:gd name="T26" fmla="*/ 2147483647 w 102"/>
                  <a:gd name="T27" fmla="*/ 2147483647 h 324"/>
                  <a:gd name="T28" fmla="*/ 2147483647 w 102"/>
                  <a:gd name="T29" fmla="*/ 2147483647 h 324"/>
                  <a:gd name="T30" fmla="*/ 2147483647 w 102"/>
                  <a:gd name="T31" fmla="*/ 2147483647 h 324"/>
                  <a:gd name="T32" fmla="*/ 2147483647 w 102"/>
                  <a:gd name="T33" fmla="*/ 2147483647 h 324"/>
                  <a:gd name="T34" fmla="*/ 2147483647 w 102"/>
                  <a:gd name="T35" fmla="*/ 2147483647 h 324"/>
                  <a:gd name="T36" fmla="*/ 2147483647 w 102"/>
                  <a:gd name="T37" fmla="*/ 2147483647 h 324"/>
                  <a:gd name="T38" fmla="*/ 2147483647 w 102"/>
                  <a:gd name="T39" fmla="*/ 2147483647 h 324"/>
                  <a:gd name="T40" fmla="*/ 2147483647 w 102"/>
                  <a:gd name="T41" fmla="*/ 2147483647 h 324"/>
                  <a:gd name="T42" fmla="*/ 2147483647 w 102"/>
                  <a:gd name="T43" fmla="*/ 2147483647 h 324"/>
                  <a:gd name="T44" fmla="*/ 2147483647 w 102"/>
                  <a:gd name="T45" fmla="*/ 2147483647 h 324"/>
                  <a:gd name="T46" fmla="*/ 2147483647 w 102"/>
                  <a:gd name="T47" fmla="*/ 2147483647 h 324"/>
                  <a:gd name="T48" fmla="*/ 2147483647 w 102"/>
                  <a:gd name="T49" fmla="*/ 0 h 324"/>
                  <a:gd name="T50" fmla="*/ 2147483647 w 102"/>
                  <a:gd name="T51" fmla="*/ 2147483647 h 324"/>
                  <a:gd name="T52" fmla="*/ 2147483647 w 102"/>
                  <a:gd name="T53" fmla="*/ 2147483647 h 324"/>
                  <a:gd name="T54" fmla="*/ 2147483647 w 102"/>
                  <a:gd name="T55" fmla="*/ 2147483647 h 324"/>
                  <a:gd name="T56" fmla="*/ 2147483647 w 102"/>
                  <a:gd name="T57" fmla="*/ 2147483647 h 324"/>
                  <a:gd name="T58" fmla="*/ 2147483647 w 102"/>
                  <a:gd name="T59" fmla="*/ 2147483647 h 324"/>
                  <a:gd name="T60" fmla="*/ 2147483647 w 102"/>
                  <a:gd name="T61" fmla="*/ 2147483647 h 324"/>
                  <a:gd name="T62" fmla="*/ 2147483647 w 102"/>
                  <a:gd name="T63" fmla="*/ 2147483647 h 324"/>
                  <a:gd name="T64" fmla="*/ 2147483647 w 102"/>
                  <a:gd name="T65" fmla="*/ 2147483647 h 324"/>
                  <a:gd name="T66" fmla="*/ 2147483647 w 102"/>
                  <a:gd name="T67" fmla="*/ 2147483647 h 324"/>
                  <a:gd name="T68" fmla="*/ 2147483647 w 102"/>
                  <a:gd name="T69" fmla="*/ 2147483647 h 324"/>
                  <a:gd name="T70" fmla="*/ 2147483647 w 102"/>
                  <a:gd name="T71" fmla="*/ 2147483647 h 324"/>
                  <a:gd name="T72" fmla="*/ 2147483647 w 102"/>
                  <a:gd name="T73" fmla="*/ 2147483647 h 324"/>
                  <a:gd name="T74" fmla="*/ 2147483647 w 102"/>
                  <a:gd name="T75" fmla="*/ 2147483647 h 324"/>
                  <a:gd name="T76" fmla="*/ 2147483647 w 102"/>
                  <a:gd name="T77" fmla="*/ 2147483647 h 324"/>
                  <a:gd name="T78" fmla="*/ 0 w 102"/>
                  <a:gd name="T79" fmla="*/ 2147483647 h 324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w 102"/>
                  <a:gd name="T121" fmla="*/ 0 h 324"/>
                  <a:gd name="T122" fmla="*/ 102 w 102"/>
                  <a:gd name="T123" fmla="*/ 324 h 324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T120" t="T121" r="T122" b="T123"/>
                <a:pathLst>
                  <a:path w="102" h="324">
                    <a:moveTo>
                      <a:pt x="0" y="168"/>
                    </a:moveTo>
                    <a:lnTo>
                      <a:pt x="54" y="312"/>
                    </a:lnTo>
                    <a:lnTo>
                      <a:pt x="60" y="324"/>
                    </a:lnTo>
                    <a:lnTo>
                      <a:pt x="60" y="306"/>
                    </a:lnTo>
                    <a:lnTo>
                      <a:pt x="66" y="294"/>
                    </a:lnTo>
                    <a:lnTo>
                      <a:pt x="66" y="234"/>
                    </a:lnTo>
                    <a:lnTo>
                      <a:pt x="72" y="228"/>
                    </a:lnTo>
                    <a:lnTo>
                      <a:pt x="78" y="216"/>
                    </a:lnTo>
                    <a:lnTo>
                      <a:pt x="84" y="210"/>
                    </a:lnTo>
                    <a:lnTo>
                      <a:pt x="90" y="198"/>
                    </a:lnTo>
                    <a:lnTo>
                      <a:pt x="90" y="186"/>
                    </a:lnTo>
                    <a:lnTo>
                      <a:pt x="78" y="174"/>
                    </a:lnTo>
                    <a:lnTo>
                      <a:pt x="78" y="162"/>
                    </a:lnTo>
                    <a:lnTo>
                      <a:pt x="72" y="156"/>
                    </a:lnTo>
                    <a:lnTo>
                      <a:pt x="66" y="162"/>
                    </a:lnTo>
                    <a:lnTo>
                      <a:pt x="66" y="168"/>
                    </a:lnTo>
                    <a:lnTo>
                      <a:pt x="60" y="168"/>
                    </a:lnTo>
                    <a:lnTo>
                      <a:pt x="54" y="174"/>
                    </a:lnTo>
                    <a:lnTo>
                      <a:pt x="48" y="168"/>
                    </a:lnTo>
                    <a:lnTo>
                      <a:pt x="48" y="96"/>
                    </a:lnTo>
                    <a:lnTo>
                      <a:pt x="66" y="78"/>
                    </a:lnTo>
                    <a:lnTo>
                      <a:pt x="84" y="78"/>
                    </a:lnTo>
                    <a:lnTo>
                      <a:pt x="90" y="60"/>
                    </a:lnTo>
                    <a:lnTo>
                      <a:pt x="84" y="18"/>
                    </a:lnTo>
                    <a:lnTo>
                      <a:pt x="102" y="0"/>
                    </a:lnTo>
                    <a:lnTo>
                      <a:pt x="78" y="6"/>
                    </a:lnTo>
                    <a:lnTo>
                      <a:pt x="78" y="18"/>
                    </a:lnTo>
                    <a:lnTo>
                      <a:pt x="72" y="30"/>
                    </a:lnTo>
                    <a:lnTo>
                      <a:pt x="66" y="36"/>
                    </a:lnTo>
                    <a:lnTo>
                      <a:pt x="60" y="36"/>
                    </a:lnTo>
                    <a:lnTo>
                      <a:pt x="54" y="30"/>
                    </a:lnTo>
                    <a:lnTo>
                      <a:pt x="42" y="54"/>
                    </a:lnTo>
                    <a:lnTo>
                      <a:pt x="30" y="60"/>
                    </a:lnTo>
                    <a:lnTo>
                      <a:pt x="36" y="72"/>
                    </a:lnTo>
                    <a:lnTo>
                      <a:pt x="36" y="84"/>
                    </a:lnTo>
                    <a:lnTo>
                      <a:pt x="42" y="90"/>
                    </a:lnTo>
                    <a:lnTo>
                      <a:pt x="42" y="96"/>
                    </a:lnTo>
                    <a:lnTo>
                      <a:pt x="18" y="138"/>
                    </a:lnTo>
                    <a:lnTo>
                      <a:pt x="18" y="156"/>
                    </a:lnTo>
                    <a:lnTo>
                      <a:pt x="0" y="16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26" name="Iraq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08E96AB4-9007-C3D4-7D14-FAB0525698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402678" y="2245481"/>
                <a:ext cx="459171" cy="425471"/>
              </a:xfrm>
              <a:custGeom>
                <a:avLst/>
                <a:gdLst>
                  <a:gd name="T0" fmla="*/ 2147483647 w 684"/>
                  <a:gd name="T1" fmla="*/ 2147483647 h 660"/>
                  <a:gd name="T2" fmla="*/ 2147483647 w 684"/>
                  <a:gd name="T3" fmla="*/ 2147483647 h 660"/>
                  <a:gd name="T4" fmla="*/ 2147483647 w 684"/>
                  <a:gd name="T5" fmla="*/ 2147483647 h 660"/>
                  <a:gd name="T6" fmla="*/ 2147483647 w 684"/>
                  <a:gd name="T7" fmla="*/ 2147483647 h 660"/>
                  <a:gd name="T8" fmla="*/ 2147483647 w 684"/>
                  <a:gd name="T9" fmla="*/ 2147483647 h 660"/>
                  <a:gd name="T10" fmla="*/ 2147483647 w 684"/>
                  <a:gd name="T11" fmla="*/ 2147483647 h 660"/>
                  <a:gd name="T12" fmla="*/ 2147483647 w 684"/>
                  <a:gd name="T13" fmla="*/ 2147483647 h 660"/>
                  <a:gd name="T14" fmla="*/ 2147483647 w 684"/>
                  <a:gd name="T15" fmla="*/ 2147483647 h 660"/>
                  <a:gd name="T16" fmla="*/ 2147483647 w 684"/>
                  <a:gd name="T17" fmla="*/ 2147483647 h 660"/>
                  <a:gd name="T18" fmla="*/ 2147483647 w 684"/>
                  <a:gd name="T19" fmla="*/ 2147483647 h 660"/>
                  <a:gd name="T20" fmla="*/ 2147483647 w 684"/>
                  <a:gd name="T21" fmla="*/ 2147483647 h 660"/>
                  <a:gd name="T22" fmla="*/ 2147483647 w 684"/>
                  <a:gd name="T23" fmla="*/ 2147483647 h 660"/>
                  <a:gd name="T24" fmla="*/ 2147483647 w 684"/>
                  <a:gd name="T25" fmla="*/ 2147483647 h 660"/>
                  <a:gd name="T26" fmla="*/ 2147483647 w 684"/>
                  <a:gd name="T27" fmla="*/ 2147483647 h 660"/>
                  <a:gd name="T28" fmla="*/ 2147483647 w 684"/>
                  <a:gd name="T29" fmla="*/ 2147483647 h 660"/>
                  <a:gd name="T30" fmla="*/ 2147483647 w 684"/>
                  <a:gd name="T31" fmla="*/ 2147483647 h 660"/>
                  <a:gd name="T32" fmla="*/ 2147483647 w 684"/>
                  <a:gd name="T33" fmla="*/ 2147483647 h 660"/>
                  <a:gd name="T34" fmla="*/ 2147483647 w 684"/>
                  <a:gd name="T35" fmla="*/ 2147483647 h 660"/>
                  <a:gd name="T36" fmla="*/ 2147483647 w 684"/>
                  <a:gd name="T37" fmla="*/ 2147483647 h 660"/>
                  <a:gd name="T38" fmla="*/ 2147483647 w 684"/>
                  <a:gd name="T39" fmla="*/ 2147483647 h 660"/>
                  <a:gd name="T40" fmla="*/ 2147483647 w 684"/>
                  <a:gd name="T41" fmla="*/ 2147483647 h 660"/>
                  <a:gd name="T42" fmla="*/ 2147483647 w 684"/>
                  <a:gd name="T43" fmla="*/ 2147483647 h 660"/>
                  <a:gd name="T44" fmla="*/ 2147483647 w 684"/>
                  <a:gd name="T45" fmla="*/ 2147483647 h 660"/>
                  <a:gd name="T46" fmla="*/ 2147483647 w 684"/>
                  <a:gd name="T47" fmla="*/ 2147483647 h 660"/>
                  <a:gd name="T48" fmla="*/ 2147483647 w 684"/>
                  <a:gd name="T49" fmla="*/ 2147483647 h 660"/>
                  <a:gd name="T50" fmla="*/ 2147483647 w 684"/>
                  <a:gd name="T51" fmla="*/ 2147483647 h 660"/>
                  <a:gd name="T52" fmla="*/ 2147483647 w 684"/>
                  <a:gd name="T53" fmla="*/ 0 h 660"/>
                  <a:gd name="T54" fmla="*/ 2147483647 w 684"/>
                  <a:gd name="T55" fmla="*/ 2147483647 h 660"/>
                  <a:gd name="T56" fmla="*/ 2147483647 w 684"/>
                  <a:gd name="T57" fmla="*/ 2147483647 h 660"/>
                  <a:gd name="T58" fmla="*/ 2147483647 w 684"/>
                  <a:gd name="T59" fmla="*/ 0 h 660"/>
                  <a:gd name="T60" fmla="*/ 2147483647 w 684"/>
                  <a:gd name="T61" fmla="*/ 2147483647 h 660"/>
                  <a:gd name="T62" fmla="*/ 2147483647 w 684"/>
                  <a:gd name="T63" fmla="*/ 2147483647 h 660"/>
                  <a:gd name="T64" fmla="*/ 2147483647 w 684"/>
                  <a:gd name="T65" fmla="*/ 2147483647 h 660"/>
                  <a:gd name="T66" fmla="*/ 2147483647 w 684"/>
                  <a:gd name="T67" fmla="*/ 2147483647 h 660"/>
                  <a:gd name="T68" fmla="*/ 2147483647 w 684"/>
                  <a:gd name="T69" fmla="*/ 2147483647 h 660"/>
                  <a:gd name="T70" fmla="*/ 2147483647 w 684"/>
                  <a:gd name="T71" fmla="*/ 2147483647 h 660"/>
                  <a:gd name="T72" fmla="*/ 2147483647 w 684"/>
                  <a:gd name="T73" fmla="*/ 2147483647 h 660"/>
                  <a:gd name="T74" fmla="*/ 2147483647 w 684"/>
                  <a:gd name="T75" fmla="*/ 2147483647 h 660"/>
                  <a:gd name="T76" fmla="*/ 2147483647 w 684"/>
                  <a:gd name="T77" fmla="*/ 2147483647 h 660"/>
                  <a:gd name="T78" fmla="*/ 2147483647 w 684"/>
                  <a:gd name="T79" fmla="*/ 2147483647 h 660"/>
                  <a:gd name="T80" fmla="*/ 2147483647 w 684"/>
                  <a:gd name="T81" fmla="*/ 2147483647 h 660"/>
                  <a:gd name="T82" fmla="*/ 2147483647 w 684"/>
                  <a:gd name="T83" fmla="*/ 2147483647 h 660"/>
                  <a:gd name="T84" fmla="*/ 2147483647 w 684"/>
                  <a:gd name="T85" fmla="*/ 2147483647 h 660"/>
                  <a:gd name="T86" fmla="*/ 0 w 684"/>
                  <a:gd name="T87" fmla="*/ 2147483647 h 660"/>
                  <a:gd name="T88" fmla="*/ 2147483647 w 684"/>
                  <a:gd name="T89" fmla="*/ 2147483647 h 660"/>
                  <a:gd name="T90" fmla="*/ 2147483647 w 684"/>
                  <a:gd name="T91" fmla="*/ 2147483647 h 660"/>
                  <a:gd name="T92" fmla="*/ 2147483647 w 684"/>
                  <a:gd name="T93" fmla="*/ 2147483647 h 660"/>
                  <a:gd name="T94" fmla="*/ 2147483647 w 684"/>
                  <a:gd name="T95" fmla="*/ 2147483647 h 660"/>
                  <a:gd name="T96" fmla="*/ 2147483647 w 684"/>
                  <a:gd name="T97" fmla="*/ 2147483647 h 660"/>
                  <a:gd name="T98" fmla="*/ 2147483647 w 684"/>
                  <a:gd name="T99" fmla="*/ 2147483647 h 660"/>
                  <a:gd name="T100" fmla="*/ 2147483647 w 684"/>
                  <a:gd name="T101" fmla="*/ 2147483647 h 660"/>
                  <a:gd name="T102" fmla="*/ 2147483647 w 684"/>
                  <a:gd name="T103" fmla="*/ 2147483647 h 660"/>
                  <a:gd name="T104" fmla="*/ 2147483647 w 684"/>
                  <a:gd name="T105" fmla="*/ 2147483647 h 660"/>
                  <a:gd name="T106" fmla="*/ 2147483647 w 684"/>
                  <a:gd name="T107" fmla="*/ 2147483647 h 660"/>
                  <a:gd name="T108" fmla="*/ 2147483647 w 684"/>
                  <a:gd name="T109" fmla="*/ 2147483647 h 660"/>
                  <a:gd name="T110" fmla="*/ 2147483647 w 684"/>
                  <a:gd name="T111" fmla="*/ 2147483647 h 660"/>
                  <a:gd name="T112" fmla="*/ 2147483647 w 684"/>
                  <a:gd name="T113" fmla="*/ 2147483647 h 660"/>
                  <a:gd name="T114" fmla="*/ 2147483647 w 684"/>
                  <a:gd name="T115" fmla="*/ 2147483647 h 660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684"/>
                  <a:gd name="T175" fmla="*/ 0 h 660"/>
                  <a:gd name="T176" fmla="*/ 684 w 684"/>
                  <a:gd name="T177" fmla="*/ 660 h 660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684" h="660">
                    <a:moveTo>
                      <a:pt x="678" y="564"/>
                    </a:moveTo>
                    <a:lnTo>
                      <a:pt x="666" y="552"/>
                    </a:lnTo>
                    <a:lnTo>
                      <a:pt x="654" y="546"/>
                    </a:lnTo>
                    <a:lnTo>
                      <a:pt x="648" y="516"/>
                    </a:lnTo>
                    <a:lnTo>
                      <a:pt x="642" y="516"/>
                    </a:lnTo>
                    <a:lnTo>
                      <a:pt x="636" y="510"/>
                    </a:lnTo>
                    <a:lnTo>
                      <a:pt x="624" y="504"/>
                    </a:lnTo>
                    <a:lnTo>
                      <a:pt x="618" y="498"/>
                    </a:lnTo>
                    <a:lnTo>
                      <a:pt x="618" y="462"/>
                    </a:lnTo>
                    <a:lnTo>
                      <a:pt x="624" y="450"/>
                    </a:lnTo>
                    <a:lnTo>
                      <a:pt x="624" y="438"/>
                    </a:lnTo>
                    <a:lnTo>
                      <a:pt x="594" y="402"/>
                    </a:lnTo>
                    <a:lnTo>
                      <a:pt x="588" y="390"/>
                    </a:lnTo>
                    <a:lnTo>
                      <a:pt x="582" y="384"/>
                    </a:lnTo>
                    <a:lnTo>
                      <a:pt x="564" y="384"/>
                    </a:lnTo>
                    <a:lnTo>
                      <a:pt x="546" y="366"/>
                    </a:lnTo>
                    <a:lnTo>
                      <a:pt x="534" y="360"/>
                    </a:lnTo>
                    <a:lnTo>
                      <a:pt x="528" y="354"/>
                    </a:lnTo>
                    <a:lnTo>
                      <a:pt x="504" y="354"/>
                    </a:lnTo>
                    <a:lnTo>
                      <a:pt x="504" y="312"/>
                    </a:lnTo>
                    <a:lnTo>
                      <a:pt x="498" y="312"/>
                    </a:lnTo>
                    <a:lnTo>
                      <a:pt x="492" y="306"/>
                    </a:lnTo>
                    <a:lnTo>
                      <a:pt x="468" y="294"/>
                    </a:lnTo>
                    <a:lnTo>
                      <a:pt x="456" y="282"/>
                    </a:lnTo>
                    <a:lnTo>
                      <a:pt x="444" y="276"/>
                    </a:lnTo>
                    <a:lnTo>
                      <a:pt x="438" y="270"/>
                    </a:lnTo>
                    <a:lnTo>
                      <a:pt x="438" y="264"/>
                    </a:lnTo>
                    <a:lnTo>
                      <a:pt x="444" y="252"/>
                    </a:lnTo>
                    <a:lnTo>
                      <a:pt x="450" y="246"/>
                    </a:lnTo>
                    <a:lnTo>
                      <a:pt x="438" y="234"/>
                    </a:lnTo>
                    <a:lnTo>
                      <a:pt x="438" y="228"/>
                    </a:lnTo>
                    <a:lnTo>
                      <a:pt x="450" y="216"/>
                    </a:lnTo>
                    <a:lnTo>
                      <a:pt x="462" y="216"/>
                    </a:lnTo>
                    <a:lnTo>
                      <a:pt x="462" y="186"/>
                    </a:lnTo>
                    <a:lnTo>
                      <a:pt x="468" y="186"/>
                    </a:lnTo>
                    <a:lnTo>
                      <a:pt x="480" y="174"/>
                    </a:lnTo>
                    <a:lnTo>
                      <a:pt x="480" y="168"/>
                    </a:lnTo>
                    <a:lnTo>
                      <a:pt x="474" y="156"/>
                    </a:lnTo>
                    <a:lnTo>
                      <a:pt x="462" y="144"/>
                    </a:lnTo>
                    <a:lnTo>
                      <a:pt x="462" y="138"/>
                    </a:lnTo>
                    <a:lnTo>
                      <a:pt x="480" y="120"/>
                    </a:lnTo>
                    <a:lnTo>
                      <a:pt x="480" y="114"/>
                    </a:lnTo>
                    <a:lnTo>
                      <a:pt x="468" y="114"/>
                    </a:lnTo>
                    <a:lnTo>
                      <a:pt x="456" y="120"/>
                    </a:lnTo>
                    <a:lnTo>
                      <a:pt x="450" y="126"/>
                    </a:lnTo>
                    <a:lnTo>
                      <a:pt x="438" y="108"/>
                    </a:lnTo>
                    <a:lnTo>
                      <a:pt x="414" y="102"/>
                    </a:lnTo>
                    <a:lnTo>
                      <a:pt x="414" y="84"/>
                    </a:lnTo>
                    <a:lnTo>
                      <a:pt x="402" y="72"/>
                    </a:lnTo>
                    <a:lnTo>
                      <a:pt x="378" y="24"/>
                    </a:lnTo>
                    <a:lnTo>
                      <a:pt x="378" y="12"/>
                    </a:lnTo>
                    <a:lnTo>
                      <a:pt x="336" y="24"/>
                    </a:lnTo>
                    <a:lnTo>
                      <a:pt x="336" y="6"/>
                    </a:lnTo>
                    <a:lnTo>
                      <a:pt x="330" y="0"/>
                    </a:lnTo>
                    <a:lnTo>
                      <a:pt x="306" y="0"/>
                    </a:lnTo>
                    <a:lnTo>
                      <a:pt x="306" y="6"/>
                    </a:lnTo>
                    <a:lnTo>
                      <a:pt x="300" y="12"/>
                    </a:lnTo>
                    <a:lnTo>
                      <a:pt x="288" y="12"/>
                    </a:lnTo>
                    <a:lnTo>
                      <a:pt x="276" y="0"/>
                    </a:lnTo>
                    <a:lnTo>
                      <a:pt x="234" y="0"/>
                    </a:lnTo>
                    <a:lnTo>
                      <a:pt x="234" y="12"/>
                    </a:lnTo>
                    <a:lnTo>
                      <a:pt x="228" y="18"/>
                    </a:lnTo>
                    <a:lnTo>
                      <a:pt x="216" y="24"/>
                    </a:lnTo>
                    <a:lnTo>
                      <a:pt x="204" y="36"/>
                    </a:lnTo>
                    <a:lnTo>
                      <a:pt x="198" y="48"/>
                    </a:lnTo>
                    <a:lnTo>
                      <a:pt x="192" y="54"/>
                    </a:lnTo>
                    <a:lnTo>
                      <a:pt x="180" y="54"/>
                    </a:lnTo>
                    <a:lnTo>
                      <a:pt x="168" y="60"/>
                    </a:lnTo>
                    <a:lnTo>
                      <a:pt x="156" y="60"/>
                    </a:lnTo>
                    <a:lnTo>
                      <a:pt x="150" y="66"/>
                    </a:lnTo>
                    <a:lnTo>
                      <a:pt x="144" y="78"/>
                    </a:lnTo>
                    <a:lnTo>
                      <a:pt x="144" y="90"/>
                    </a:lnTo>
                    <a:lnTo>
                      <a:pt x="150" y="102"/>
                    </a:lnTo>
                    <a:lnTo>
                      <a:pt x="156" y="108"/>
                    </a:lnTo>
                    <a:lnTo>
                      <a:pt x="156" y="120"/>
                    </a:lnTo>
                    <a:lnTo>
                      <a:pt x="162" y="132"/>
                    </a:lnTo>
                    <a:lnTo>
                      <a:pt x="162" y="162"/>
                    </a:lnTo>
                    <a:lnTo>
                      <a:pt x="156" y="174"/>
                    </a:lnTo>
                    <a:lnTo>
                      <a:pt x="150" y="192"/>
                    </a:lnTo>
                    <a:lnTo>
                      <a:pt x="150" y="198"/>
                    </a:lnTo>
                    <a:lnTo>
                      <a:pt x="168" y="216"/>
                    </a:lnTo>
                    <a:lnTo>
                      <a:pt x="168" y="222"/>
                    </a:lnTo>
                    <a:lnTo>
                      <a:pt x="162" y="228"/>
                    </a:lnTo>
                    <a:lnTo>
                      <a:pt x="138" y="240"/>
                    </a:lnTo>
                    <a:lnTo>
                      <a:pt x="78" y="264"/>
                    </a:lnTo>
                    <a:lnTo>
                      <a:pt x="66" y="270"/>
                    </a:lnTo>
                    <a:lnTo>
                      <a:pt x="6" y="318"/>
                    </a:lnTo>
                    <a:lnTo>
                      <a:pt x="0" y="318"/>
                    </a:lnTo>
                    <a:lnTo>
                      <a:pt x="0" y="324"/>
                    </a:lnTo>
                    <a:lnTo>
                      <a:pt x="24" y="366"/>
                    </a:lnTo>
                    <a:lnTo>
                      <a:pt x="24" y="384"/>
                    </a:lnTo>
                    <a:lnTo>
                      <a:pt x="48" y="402"/>
                    </a:lnTo>
                    <a:lnTo>
                      <a:pt x="48" y="414"/>
                    </a:lnTo>
                    <a:lnTo>
                      <a:pt x="60" y="426"/>
                    </a:lnTo>
                    <a:lnTo>
                      <a:pt x="126" y="426"/>
                    </a:lnTo>
                    <a:lnTo>
                      <a:pt x="156" y="456"/>
                    </a:lnTo>
                    <a:lnTo>
                      <a:pt x="168" y="462"/>
                    </a:lnTo>
                    <a:lnTo>
                      <a:pt x="180" y="474"/>
                    </a:lnTo>
                    <a:lnTo>
                      <a:pt x="228" y="498"/>
                    </a:lnTo>
                    <a:lnTo>
                      <a:pt x="234" y="504"/>
                    </a:lnTo>
                    <a:lnTo>
                      <a:pt x="246" y="510"/>
                    </a:lnTo>
                    <a:lnTo>
                      <a:pt x="438" y="654"/>
                    </a:lnTo>
                    <a:lnTo>
                      <a:pt x="522" y="654"/>
                    </a:lnTo>
                    <a:lnTo>
                      <a:pt x="570" y="660"/>
                    </a:lnTo>
                    <a:lnTo>
                      <a:pt x="564" y="660"/>
                    </a:lnTo>
                    <a:lnTo>
                      <a:pt x="570" y="654"/>
                    </a:lnTo>
                    <a:lnTo>
                      <a:pt x="588" y="618"/>
                    </a:lnTo>
                    <a:lnTo>
                      <a:pt x="588" y="606"/>
                    </a:lnTo>
                    <a:lnTo>
                      <a:pt x="594" y="600"/>
                    </a:lnTo>
                    <a:lnTo>
                      <a:pt x="600" y="588"/>
                    </a:lnTo>
                    <a:lnTo>
                      <a:pt x="648" y="588"/>
                    </a:lnTo>
                    <a:lnTo>
                      <a:pt x="654" y="594"/>
                    </a:lnTo>
                    <a:lnTo>
                      <a:pt x="678" y="582"/>
                    </a:lnTo>
                    <a:lnTo>
                      <a:pt x="684" y="576"/>
                    </a:lnTo>
                    <a:lnTo>
                      <a:pt x="678" y="570"/>
                    </a:lnTo>
                    <a:lnTo>
                      <a:pt x="678" y="56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27" name="Ind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96D07226-571A-4F34-00CC-D5121168B1C5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4819537" y="2313455"/>
                <a:ext cx="1311908" cy="1518093"/>
              </a:xfrm>
              <a:custGeom>
                <a:avLst/>
                <a:gdLst>
                  <a:gd name="T0" fmla="*/ 2147483647 w 1956"/>
                  <a:gd name="T1" fmla="*/ 2147483647 h 2358"/>
                  <a:gd name="T2" fmla="*/ 2147483647 w 1956"/>
                  <a:gd name="T3" fmla="*/ 2147483647 h 2358"/>
                  <a:gd name="T4" fmla="*/ 2147483647 w 1956"/>
                  <a:gd name="T5" fmla="*/ 2147483647 h 2358"/>
                  <a:gd name="T6" fmla="*/ 2147483647 w 1956"/>
                  <a:gd name="T7" fmla="*/ 2147483647 h 2358"/>
                  <a:gd name="T8" fmla="*/ 2147483647 w 1956"/>
                  <a:gd name="T9" fmla="*/ 2147483647 h 2358"/>
                  <a:gd name="T10" fmla="*/ 2147483647 w 1956"/>
                  <a:gd name="T11" fmla="*/ 2147483647 h 2358"/>
                  <a:gd name="T12" fmla="*/ 2147483647 w 1956"/>
                  <a:gd name="T13" fmla="*/ 2147483647 h 2358"/>
                  <a:gd name="T14" fmla="*/ 2147483647 w 1956"/>
                  <a:gd name="T15" fmla="*/ 2147483647 h 2358"/>
                  <a:gd name="T16" fmla="*/ 2147483647 w 1956"/>
                  <a:gd name="T17" fmla="*/ 2147483647 h 2358"/>
                  <a:gd name="T18" fmla="*/ 2147483647 w 1956"/>
                  <a:gd name="T19" fmla="*/ 2147483647 h 2358"/>
                  <a:gd name="T20" fmla="*/ 2147483647 w 1956"/>
                  <a:gd name="T21" fmla="*/ 2147483647 h 2358"/>
                  <a:gd name="T22" fmla="*/ 2147483647 w 1956"/>
                  <a:gd name="T23" fmla="*/ 2147483647 h 2358"/>
                  <a:gd name="T24" fmla="*/ 2147483647 w 1956"/>
                  <a:gd name="T25" fmla="*/ 2147483647 h 2358"/>
                  <a:gd name="T26" fmla="*/ 2147483647 w 1956"/>
                  <a:gd name="T27" fmla="*/ 2147483647 h 2358"/>
                  <a:gd name="T28" fmla="*/ 2147483647 w 1956"/>
                  <a:gd name="T29" fmla="*/ 2147483647 h 2358"/>
                  <a:gd name="T30" fmla="*/ 2147483647 w 1956"/>
                  <a:gd name="T31" fmla="*/ 2147483647 h 2358"/>
                  <a:gd name="T32" fmla="*/ 2147483647 w 1956"/>
                  <a:gd name="T33" fmla="*/ 2147483647 h 2358"/>
                  <a:gd name="T34" fmla="*/ 2147483647 w 1956"/>
                  <a:gd name="T35" fmla="*/ 2147483647 h 2358"/>
                  <a:gd name="T36" fmla="*/ 2147483647 w 1956"/>
                  <a:gd name="T37" fmla="*/ 2147483647 h 2358"/>
                  <a:gd name="T38" fmla="*/ 2147483647 w 1956"/>
                  <a:gd name="T39" fmla="*/ 2147483647 h 2358"/>
                  <a:gd name="T40" fmla="*/ 2147483647 w 1956"/>
                  <a:gd name="T41" fmla="*/ 2147483647 h 2358"/>
                  <a:gd name="T42" fmla="*/ 2147483647 w 1956"/>
                  <a:gd name="T43" fmla="*/ 2147483647 h 2358"/>
                  <a:gd name="T44" fmla="*/ 2147483647 w 1956"/>
                  <a:gd name="T45" fmla="*/ 2147483647 h 2358"/>
                  <a:gd name="T46" fmla="*/ 2147483647 w 1956"/>
                  <a:gd name="T47" fmla="*/ 2147483647 h 2358"/>
                  <a:gd name="T48" fmla="*/ 2147483647 w 1956"/>
                  <a:gd name="T49" fmla="*/ 2147483647 h 2358"/>
                  <a:gd name="T50" fmla="*/ 2147483647 w 1956"/>
                  <a:gd name="T51" fmla="*/ 2147483647 h 2358"/>
                  <a:gd name="T52" fmla="*/ 2147483647 w 1956"/>
                  <a:gd name="T53" fmla="*/ 2147483647 h 2358"/>
                  <a:gd name="T54" fmla="*/ 2147483647 w 1956"/>
                  <a:gd name="T55" fmla="*/ 2147483647 h 2358"/>
                  <a:gd name="T56" fmla="*/ 2147483647 w 1956"/>
                  <a:gd name="T57" fmla="*/ 2147483647 h 2358"/>
                  <a:gd name="T58" fmla="*/ 2147483647 w 1956"/>
                  <a:gd name="T59" fmla="*/ 2147483647 h 2358"/>
                  <a:gd name="T60" fmla="*/ 2147483647 w 1956"/>
                  <a:gd name="T61" fmla="*/ 2147483647 h 2358"/>
                  <a:gd name="T62" fmla="*/ 2147483647 w 1956"/>
                  <a:gd name="T63" fmla="*/ 2147483647 h 2358"/>
                  <a:gd name="T64" fmla="*/ 2147483647 w 1956"/>
                  <a:gd name="T65" fmla="*/ 2147483647 h 2358"/>
                  <a:gd name="T66" fmla="*/ 2147483647 w 1956"/>
                  <a:gd name="T67" fmla="*/ 2147483647 h 2358"/>
                  <a:gd name="T68" fmla="*/ 2147483647 w 1956"/>
                  <a:gd name="T69" fmla="*/ 2147483647 h 2358"/>
                  <a:gd name="T70" fmla="*/ 2147483647 w 1956"/>
                  <a:gd name="T71" fmla="*/ 2147483647 h 2358"/>
                  <a:gd name="T72" fmla="*/ 2147483647 w 1956"/>
                  <a:gd name="T73" fmla="*/ 2147483647 h 2358"/>
                  <a:gd name="T74" fmla="*/ 2147483647 w 1956"/>
                  <a:gd name="T75" fmla="*/ 2147483647 h 2358"/>
                  <a:gd name="T76" fmla="*/ 2147483647 w 1956"/>
                  <a:gd name="T77" fmla="*/ 2147483647 h 2358"/>
                  <a:gd name="T78" fmla="*/ 2147483647 w 1956"/>
                  <a:gd name="T79" fmla="*/ 2147483647 h 2358"/>
                  <a:gd name="T80" fmla="*/ 2147483647 w 1956"/>
                  <a:gd name="T81" fmla="*/ 2147483647 h 2358"/>
                  <a:gd name="T82" fmla="*/ 2147483647 w 1956"/>
                  <a:gd name="T83" fmla="*/ 2147483647 h 2358"/>
                  <a:gd name="T84" fmla="*/ 2147483647 w 1956"/>
                  <a:gd name="T85" fmla="*/ 2147483647 h 2358"/>
                  <a:gd name="T86" fmla="*/ 2147483647 w 1956"/>
                  <a:gd name="T87" fmla="*/ 2147483647 h 2358"/>
                  <a:gd name="T88" fmla="*/ 2147483647 w 1956"/>
                  <a:gd name="T89" fmla="*/ 2147483647 h 2358"/>
                  <a:gd name="T90" fmla="*/ 2147483647 w 1956"/>
                  <a:gd name="T91" fmla="*/ 2147483647 h 2358"/>
                  <a:gd name="T92" fmla="*/ 2147483647 w 1956"/>
                  <a:gd name="T93" fmla="*/ 2147483647 h 2358"/>
                  <a:gd name="T94" fmla="*/ 2147483647 w 1956"/>
                  <a:gd name="T95" fmla="*/ 2147483647 h 2358"/>
                  <a:gd name="T96" fmla="*/ 2147483647 w 1956"/>
                  <a:gd name="T97" fmla="*/ 2147483647 h 2358"/>
                  <a:gd name="T98" fmla="*/ 2147483647 w 1956"/>
                  <a:gd name="T99" fmla="*/ 2147483647 h 2358"/>
                  <a:gd name="T100" fmla="*/ 2147483647 w 1956"/>
                  <a:gd name="T101" fmla="*/ 2147483647 h 2358"/>
                  <a:gd name="T102" fmla="*/ 2147483647 w 1956"/>
                  <a:gd name="T103" fmla="*/ 2147483647 h 2358"/>
                  <a:gd name="T104" fmla="*/ 2147483647 w 1956"/>
                  <a:gd name="T105" fmla="*/ 2147483647 h 2358"/>
                  <a:gd name="T106" fmla="*/ 2147483647 w 1956"/>
                  <a:gd name="T107" fmla="*/ 2147483647 h 2358"/>
                  <a:gd name="T108" fmla="*/ 2147483647 w 1956"/>
                  <a:gd name="T109" fmla="*/ 2147483647 h 2358"/>
                  <a:gd name="T110" fmla="*/ 2147483647 w 1956"/>
                  <a:gd name="T111" fmla="*/ 2147483647 h 2358"/>
                  <a:gd name="T112" fmla="*/ 2147483647 w 1956"/>
                  <a:gd name="T113" fmla="*/ 2147483647 h 2358"/>
                  <a:gd name="T114" fmla="*/ 2147483647 w 1956"/>
                  <a:gd name="T115" fmla="*/ 2147483647 h 2358"/>
                  <a:gd name="T116" fmla="*/ 2147483647 w 1956"/>
                  <a:gd name="T117" fmla="*/ 2147483647 h 2358"/>
                  <a:gd name="T118" fmla="*/ 2147483647 w 1956"/>
                  <a:gd name="T119" fmla="*/ 2147483647 h 235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956"/>
                  <a:gd name="T181" fmla="*/ 0 h 2358"/>
                  <a:gd name="T182" fmla="*/ 1956 w 1956"/>
                  <a:gd name="T183" fmla="*/ 2358 h 235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956" h="2358">
                    <a:moveTo>
                      <a:pt x="1806" y="1788"/>
                    </a:moveTo>
                    <a:lnTo>
                      <a:pt x="1794" y="1800"/>
                    </a:lnTo>
                    <a:lnTo>
                      <a:pt x="1782" y="1824"/>
                    </a:lnTo>
                    <a:lnTo>
                      <a:pt x="1782" y="1884"/>
                    </a:lnTo>
                    <a:lnTo>
                      <a:pt x="1788" y="1980"/>
                    </a:lnTo>
                    <a:lnTo>
                      <a:pt x="1800" y="1950"/>
                    </a:lnTo>
                    <a:lnTo>
                      <a:pt x="1800" y="1848"/>
                    </a:lnTo>
                    <a:lnTo>
                      <a:pt x="1806" y="1836"/>
                    </a:lnTo>
                    <a:lnTo>
                      <a:pt x="1806" y="1830"/>
                    </a:lnTo>
                    <a:lnTo>
                      <a:pt x="1812" y="1818"/>
                    </a:lnTo>
                    <a:lnTo>
                      <a:pt x="1812" y="1806"/>
                    </a:lnTo>
                    <a:lnTo>
                      <a:pt x="1818" y="1800"/>
                    </a:lnTo>
                    <a:lnTo>
                      <a:pt x="1812" y="1788"/>
                    </a:lnTo>
                    <a:lnTo>
                      <a:pt x="1806" y="1788"/>
                    </a:lnTo>
                    <a:close/>
                    <a:moveTo>
                      <a:pt x="1794" y="2028"/>
                    </a:moveTo>
                    <a:lnTo>
                      <a:pt x="1788" y="2028"/>
                    </a:lnTo>
                    <a:lnTo>
                      <a:pt x="1782" y="2040"/>
                    </a:lnTo>
                    <a:lnTo>
                      <a:pt x="1782" y="2046"/>
                    </a:lnTo>
                    <a:lnTo>
                      <a:pt x="1788" y="2058"/>
                    </a:lnTo>
                    <a:lnTo>
                      <a:pt x="1788" y="2064"/>
                    </a:lnTo>
                    <a:lnTo>
                      <a:pt x="1794" y="2076"/>
                    </a:lnTo>
                    <a:lnTo>
                      <a:pt x="1800" y="2064"/>
                    </a:lnTo>
                    <a:lnTo>
                      <a:pt x="1800" y="2028"/>
                    </a:lnTo>
                    <a:lnTo>
                      <a:pt x="1794" y="2028"/>
                    </a:lnTo>
                    <a:close/>
                    <a:moveTo>
                      <a:pt x="1890" y="2310"/>
                    </a:moveTo>
                    <a:lnTo>
                      <a:pt x="1884" y="2316"/>
                    </a:lnTo>
                    <a:lnTo>
                      <a:pt x="1884" y="2334"/>
                    </a:lnTo>
                    <a:lnTo>
                      <a:pt x="1890" y="2346"/>
                    </a:lnTo>
                    <a:lnTo>
                      <a:pt x="1896" y="2352"/>
                    </a:lnTo>
                    <a:lnTo>
                      <a:pt x="1908" y="2358"/>
                    </a:lnTo>
                    <a:lnTo>
                      <a:pt x="1908" y="2346"/>
                    </a:lnTo>
                    <a:lnTo>
                      <a:pt x="1902" y="2334"/>
                    </a:lnTo>
                    <a:lnTo>
                      <a:pt x="1902" y="2322"/>
                    </a:lnTo>
                    <a:lnTo>
                      <a:pt x="1896" y="2310"/>
                    </a:lnTo>
                    <a:lnTo>
                      <a:pt x="1890" y="2310"/>
                    </a:lnTo>
                    <a:close/>
                    <a:moveTo>
                      <a:pt x="1920" y="672"/>
                    </a:moveTo>
                    <a:lnTo>
                      <a:pt x="1932" y="660"/>
                    </a:lnTo>
                    <a:lnTo>
                      <a:pt x="1944" y="654"/>
                    </a:lnTo>
                    <a:lnTo>
                      <a:pt x="1950" y="648"/>
                    </a:lnTo>
                    <a:lnTo>
                      <a:pt x="1956" y="648"/>
                    </a:lnTo>
                    <a:lnTo>
                      <a:pt x="1956" y="618"/>
                    </a:lnTo>
                    <a:lnTo>
                      <a:pt x="1950" y="618"/>
                    </a:lnTo>
                    <a:lnTo>
                      <a:pt x="1944" y="612"/>
                    </a:lnTo>
                    <a:lnTo>
                      <a:pt x="1878" y="612"/>
                    </a:lnTo>
                    <a:lnTo>
                      <a:pt x="1878" y="606"/>
                    </a:lnTo>
                    <a:lnTo>
                      <a:pt x="1890" y="594"/>
                    </a:lnTo>
                    <a:lnTo>
                      <a:pt x="1896" y="594"/>
                    </a:lnTo>
                    <a:lnTo>
                      <a:pt x="1878" y="564"/>
                    </a:lnTo>
                    <a:lnTo>
                      <a:pt x="1848" y="564"/>
                    </a:lnTo>
                    <a:lnTo>
                      <a:pt x="1842" y="558"/>
                    </a:lnTo>
                    <a:lnTo>
                      <a:pt x="1848" y="558"/>
                    </a:lnTo>
                    <a:lnTo>
                      <a:pt x="1860" y="546"/>
                    </a:lnTo>
                    <a:lnTo>
                      <a:pt x="1854" y="540"/>
                    </a:lnTo>
                    <a:lnTo>
                      <a:pt x="1818" y="522"/>
                    </a:lnTo>
                    <a:lnTo>
                      <a:pt x="1806" y="534"/>
                    </a:lnTo>
                    <a:lnTo>
                      <a:pt x="1806" y="558"/>
                    </a:lnTo>
                    <a:lnTo>
                      <a:pt x="1788" y="558"/>
                    </a:lnTo>
                    <a:lnTo>
                      <a:pt x="1770" y="546"/>
                    </a:lnTo>
                    <a:lnTo>
                      <a:pt x="1758" y="540"/>
                    </a:lnTo>
                    <a:lnTo>
                      <a:pt x="1740" y="540"/>
                    </a:lnTo>
                    <a:lnTo>
                      <a:pt x="1728" y="552"/>
                    </a:lnTo>
                    <a:lnTo>
                      <a:pt x="1716" y="558"/>
                    </a:lnTo>
                    <a:lnTo>
                      <a:pt x="1692" y="582"/>
                    </a:lnTo>
                    <a:lnTo>
                      <a:pt x="1656" y="582"/>
                    </a:lnTo>
                    <a:lnTo>
                      <a:pt x="1656" y="588"/>
                    </a:lnTo>
                    <a:lnTo>
                      <a:pt x="1662" y="594"/>
                    </a:lnTo>
                    <a:lnTo>
                      <a:pt x="1662" y="618"/>
                    </a:lnTo>
                    <a:lnTo>
                      <a:pt x="1656" y="624"/>
                    </a:lnTo>
                    <a:lnTo>
                      <a:pt x="1626" y="624"/>
                    </a:lnTo>
                    <a:lnTo>
                      <a:pt x="1632" y="636"/>
                    </a:lnTo>
                    <a:lnTo>
                      <a:pt x="1632" y="654"/>
                    </a:lnTo>
                    <a:lnTo>
                      <a:pt x="1620" y="666"/>
                    </a:lnTo>
                    <a:lnTo>
                      <a:pt x="1566" y="666"/>
                    </a:lnTo>
                    <a:lnTo>
                      <a:pt x="1566" y="684"/>
                    </a:lnTo>
                    <a:lnTo>
                      <a:pt x="1572" y="690"/>
                    </a:lnTo>
                    <a:lnTo>
                      <a:pt x="1596" y="690"/>
                    </a:lnTo>
                    <a:lnTo>
                      <a:pt x="1596" y="714"/>
                    </a:lnTo>
                    <a:lnTo>
                      <a:pt x="1608" y="726"/>
                    </a:lnTo>
                    <a:lnTo>
                      <a:pt x="1608" y="732"/>
                    </a:lnTo>
                    <a:lnTo>
                      <a:pt x="1584" y="744"/>
                    </a:lnTo>
                    <a:lnTo>
                      <a:pt x="1572" y="744"/>
                    </a:lnTo>
                    <a:lnTo>
                      <a:pt x="1566" y="738"/>
                    </a:lnTo>
                    <a:lnTo>
                      <a:pt x="1554" y="738"/>
                    </a:lnTo>
                    <a:lnTo>
                      <a:pt x="1542" y="744"/>
                    </a:lnTo>
                    <a:lnTo>
                      <a:pt x="1512" y="744"/>
                    </a:lnTo>
                    <a:lnTo>
                      <a:pt x="1500" y="738"/>
                    </a:lnTo>
                    <a:lnTo>
                      <a:pt x="1482" y="738"/>
                    </a:lnTo>
                    <a:lnTo>
                      <a:pt x="1476" y="744"/>
                    </a:lnTo>
                    <a:lnTo>
                      <a:pt x="1464" y="750"/>
                    </a:lnTo>
                    <a:lnTo>
                      <a:pt x="1440" y="750"/>
                    </a:lnTo>
                    <a:lnTo>
                      <a:pt x="1428" y="738"/>
                    </a:lnTo>
                    <a:lnTo>
                      <a:pt x="1428" y="732"/>
                    </a:lnTo>
                    <a:lnTo>
                      <a:pt x="1428" y="738"/>
                    </a:lnTo>
                    <a:lnTo>
                      <a:pt x="1416" y="738"/>
                    </a:lnTo>
                    <a:lnTo>
                      <a:pt x="1392" y="726"/>
                    </a:lnTo>
                    <a:lnTo>
                      <a:pt x="1374" y="708"/>
                    </a:lnTo>
                    <a:lnTo>
                      <a:pt x="1374" y="696"/>
                    </a:lnTo>
                    <a:lnTo>
                      <a:pt x="1380" y="696"/>
                    </a:lnTo>
                    <a:lnTo>
                      <a:pt x="1374" y="696"/>
                    </a:lnTo>
                    <a:lnTo>
                      <a:pt x="1368" y="690"/>
                    </a:lnTo>
                    <a:lnTo>
                      <a:pt x="1368" y="642"/>
                    </a:lnTo>
                    <a:lnTo>
                      <a:pt x="1362" y="636"/>
                    </a:lnTo>
                    <a:lnTo>
                      <a:pt x="1350" y="630"/>
                    </a:lnTo>
                    <a:lnTo>
                      <a:pt x="1338" y="630"/>
                    </a:lnTo>
                    <a:lnTo>
                      <a:pt x="1326" y="642"/>
                    </a:lnTo>
                    <a:lnTo>
                      <a:pt x="1314" y="648"/>
                    </a:lnTo>
                    <a:lnTo>
                      <a:pt x="1326" y="666"/>
                    </a:lnTo>
                    <a:lnTo>
                      <a:pt x="1326" y="714"/>
                    </a:lnTo>
                    <a:lnTo>
                      <a:pt x="1338" y="738"/>
                    </a:lnTo>
                    <a:lnTo>
                      <a:pt x="1338" y="774"/>
                    </a:lnTo>
                    <a:lnTo>
                      <a:pt x="1272" y="774"/>
                    </a:lnTo>
                    <a:lnTo>
                      <a:pt x="1272" y="762"/>
                    </a:lnTo>
                    <a:lnTo>
                      <a:pt x="1266" y="756"/>
                    </a:lnTo>
                    <a:lnTo>
                      <a:pt x="1260" y="756"/>
                    </a:lnTo>
                    <a:lnTo>
                      <a:pt x="1248" y="762"/>
                    </a:lnTo>
                    <a:lnTo>
                      <a:pt x="1242" y="774"/>
                    </a:lnTo>
                    <a:lnTo>
                      <a:pt x="1236" y="762"/>
                    </a:lnTo>
                    <a:lnTo>
                      <a:pt x="1224" y="756"/>
                    </a:lnTo>
                    <a:lnTo>
                      <a:pt x="1206" y="750"/>
                    </a:lnTo>
                    <a:lnTo>
                      <a:pt x="1188" y="750"/>
                    </a:lnTo>
                    <a:lnTo>
                      <a:pt x="1182" y="756"/>
                    </a:lnTo>
                    <a:lnTo>
                      <a:pt x="1152" y="738"/>
                    </a:lnTo>
                    <a:lnTo>
                      <a:pt x="1134" y="750"/>
                    </a:lnTo>
                    <a:lnTo>
                      <a:pt x="1080" y="696"/>
                    </a:lnTo>
                    <a:lnTo>
                      <a:pt x="1056" y="696"/>
                    </a:lnTo>
                    <a:lnTo>
                      <a:pt x="1056" y="690"/>
                    </a:lnTo>
                    <a:lnTo>
                      <a:pt x="1044" y="678"/>
                    </a:lnTo>
                    <a:lnTo>
                      <a:pt x="1038" y="678"/>
                    </a:lnTo>
                    <a:lnTo>
                      <a:pt x="1032" y="684"/>
                    </a:lnTo>
                    <a:lnTo>
                      <a:pt x="1032" y="702"/>
                    </a:lnTo>
                    <a:lnTo>
                      <a:pt x="1032" y="696"/>
                    </a:lnTo>
                    <a:lnTo>
                      <a:pt x="1026" y="690"/>
                    </a:lnTo>
                    <a:lnTo>
                      <a:pt x="1008" y="690"/>
                    </a:lnTo>
                    <a:lnTo>
                      <a:pt x="996" y="702"/>
                    </a:lnTo>
                    <a:lnTo>
                      <a:pt x="990" y="690"/>
                    </a:lnTo>
                    <a:lnTo>
                      <a:pt x="984" y="684"/>
                    </a:lnTo>
                    <a:lnTo>
                      <a:pt x="960" y="684"/>
                    </a:lnTo>
                    <a:lnTo>
                      <a:pt x="954" y="678"/>
                    </a:lnTo>
                    <a:lnTo>
                      <a:pt x="954" y="666"/>
                    </a:lnTo>
                    <a:lnTo>
                      <a:pt x="942" y="666"/>
                    </a:lnTo>
                    <a:lnTo>
                      <a:pt x="936" y="672"/>
                    </a:lnTo>
                    <a:lnTo>
                      <a:pt x="918" y="672"/>
                    </a:lnTo>
                    <a:lnTo>
                      <a:pt x="912" y="666"/>
                    </a:lnTo>
                    <a:lnTo>
                      <a:pt x="906" y="654"/>
                    </a:lnTo>
                    <a:lnTo>
                      <a:pt x="900" y="648"/>
                    </a:lnTo>
                    <a:lnTo>
                      <a:pt x="888" y="648"/>
                    </a:lnTo>
                    <a:lnTo>
                      <a:pt x="846" y="630"/>
                    </a:lnTo>
                    <a:lnTo>
                      <a:pt x="834" y="612"/>
                    </a:lnTo>
                    <a:lnTo>
                      <a:pt x="810" y="612"/>
                    </a:lnTo>
                    <a:lnTo>
                      <a:pt x="792" y="588"/>
                    </a:lnTo>
                    <a:lnTo>
                      <a:pt x="780" y="594"/>
                    </a:lnTo>
                    <a:lnTo>
                      <a:pt x="750" y="564"/>
                    </a:lnTo>
                    <a:lnTo>
                      <a:pt x="750" y="552"/>
                    </a:lnTo>
                    <a:lnTo>
                      <a:pt x="762" y="540"/>
                    </a:lnTo>
                    <a:lnTo>
                      <a:pt x="768" y="540"/>
                    </a:lnTo>
                    <a:lnTo>
                      <a:pt x="756" y="528"/>
                    </a:lnTo>
                    <a:lnTo>
                      <a:pt x="756" y="522"/>
                    </a:lnTo>
                    <a:lnTo>
                      <a:pt x="762" y="516"/>
                    </a:lnTo>
                    <a:lnTo>
                      <a:pt x="756" y="504"/>
                    </a:lnTo>
                    <a:lnTo>
                      <a:pt x="780" y="480"/>
                    </a:lnTo>
                    <a:lnTo>
                      <a:pt x="786" y="456"/>
                    </a:lnTo>
                    <a:lnTo>
                      <a:pt x="762" y="438"/>
                    </a:lnTo>
                    <a:lnTo>
                      <a:pt x="750" y="438"/>
                    </a:lnTo>
                    <a:lnTo>
                      <a:pt x="738" y="432"/>
                    </a:lnTo>
                    <a:lnTo>
                      <a:pt x="738" y="414"/>
                    </a:lnTo>
                    <a:lnTo>
                      <a:pt x="720" y="420"/>
                    </a:lnTo>
                    <a:lnTo>
                      <a:pt x="702" y="402"/>
                    </a:lnTo>
                    <a:lnTo>
                      <a:pt x="696" y="402"/>
                    </a:lnTo>
                    <a:lnTo>
                      <a:pt x="690" y="396"/>
                    </a:lnTo>
                    <a:lnTo>
                      <a:pt x="678" y="396"/>
                    </a:lnTo>
                    <a:lnTo>
                      <a:pt x="666" y="390"/>
                    </a:lnTo>
                    <a:lnTo>
                      <a:pt x="654" y="378"/>
                    </a:lnTo>
                    <a:lnTo>
                      <a:pt x="648" y="366"/>
                    </a:lnTo>
                    <a:lnTo>
                      <a:pt x="618" y="366"/>
                    </a:lnTo>
                    <a:lnTo>
                      <a:pt x="612" y="360"/>
                    </a:lnTo>
                    <a:lnTo>
                      <a:pt x="612" y="342"/>
                    </a:lnTo>
                    <a:lnTo>
                      <a:pt x="618" y="336"/>
                    </a:lnTo>
                    <a:lnTo>
                      <a:pt x="618" y="324"/>
                    </a:lnTo>
                    <a:lnTo>
                      <a:pt x="612" y="324"/>
                    </a:lnTo>
                    <a:lnTo>
                      <a:pt x="600" y="312"/>
                    </a:lnTo>
                    <a:lnTo>
                      <a:pt x="594" y="300"/>
                    </a:lnTo>
                    <a:lnTo>
                      <a:pt x="588" y="294"/>
                    </a:lnTo>
                    <a:lnTo>
                      <a:pt x="588" y="276"/>
                    </a:lnTo>
                    <a:lnTo>
                      <a:pt x="594" y="276"/>
                    </a:lnTo>
                    <a:lnTo>
                      <a:pt x="600" y="270"/>
                    </a:lnTo>
                    <a:lnTo>
                      <a:pt x="612" y="270"/>
                    </a:lnTo>
                    <a:lnTo>
                      <a:pt x="612" y="288"/>
                    </a:lnTo>
                    <a:lnTo>
                      <a:pt x="624" y="300"/>
                    </a:lnTo>
                    <a:lnTo>
                      <a:pt x="636" y="282"/>
                    </a:lnTo>
                    <a:lnTo>
                      <a:pt x="642" y="282"/>
                    </a:lnTo>
                    <a:lnTo>
                      <a:pt x="648" y="276"/>
                    </a:lnTo>
                    <a:lnTo>
                      <a:pt x="660" y="270"/>
                    </a:lnTo>
                    <a:lnTo>
                      <a:pt x="660" y="258"/>
                    </a:lnTo>
                    <a:lnTo>
                      <a:pt x="642" y="240"/>
                    </a:lnTo>
                    <a:lnTo>
                      <a:pt x="636" y="228"/>
                    </a:lnTo>
                    <a:lnTo>
                      <a:pt x="630" y="222"/>
                    </a:lnTo>
                    <a:lnTo>
                      <a:pt x="618" y="222"/>
                    </a:lnTo>
                    <a:lnTo>
                      <a:pt x="594" y="210"/>
                    </a:lnTo>
                    <a:lnTo>
                      <a:pt x="594" y="186"/>
                    </a:lnTo>
                    <a:lnTo>
                      <a:pt x="612" y="180"/>
                    </a:lnTo>
                    <a:lnTo>
                      <a:pt x="594" y="156"/>
                    </a:lnTo>
                    <a:lnTo>
                      <a:pt x="624" y="156"/>
                    </a:lnTo>
                    <a:lnTo>
                      <a:pt x="636" y="150"/>
                    </a:lnTo>
                    <a:lnTo>
                      <a:pt x="642" y="138"/>
                    </a:lnTo>
                    <a:lnTo>
                      <a:pt x="642" y="114"/>
                    </a:lnTo>
                    <a:lnTo>
                      <a:pt x="636" y="108"/>
                    </a:lnTo>
                    <a:lnTo>
                      <a:pt x="636" y="102"/>
                    </a:lnTo>
                    <a:lnTo>
                      <a:pt x="654" y="102"/>
                    </a:lnTo>
                    <a:lnTo>
                      <a:pt x="660" y="96"/>
                    </a:lnTo>
                    <a:lnTo>
                      <a:pt x="660" y="36"/>
                    </a:lnTo>
                    <a:lnTo>
                      <a:pt x="618" y="36"/>
                    </a:lnTo>
                    <a:lnTo>
                      <a:pt x="594" y="12"/>
                    </a:lnTo>
                    <a:lnTo>
                      <a:pt x="576" y="0"/>
                    </a:lnTo>
                    <a:lnTo>
                      <a:pt x="564" y="0"/>
                    </a:lnTo>
                    <a:lnTo>
                      <a:pt x="540" y="12"/>
                    </a:lnTo>
                    <a:lnTo>
                      <a:pt x="522" y="18"/>
                    </a:lnTo>
                    <a:lnTo>
                      <a:pt x="516" y="30"/>
                    </a:lnTo>
                    <a:lnTo>
                      <a:pt x="504" y="36"/>
                    </a:lnTo>
                    <a:lnTo>
                      <a:pt x="480" y="36"/>
                    </a:lnTo>
                    <a:lnTo>
                      <a:pt x="456" y="72"/>
                    </a:lnTo>
                    <a:lnTo>
                      <a:pt x="432" y="78"/>
                    </a:lnTo>
                    <a:lnTo>
                      <a:pt x="432" y="96"/>
                    </a:lnTo>
                    <a:lnTo>
                      <a:pt x="408" y="96"/>
                    </a:lnTo>
                    <a:lnTo>
                      <a:pt x="402" y="102"/>
                    </a:lnTo>
                    <a:lnTo>
                      <a:pt x="396" y="96"/>
                    </a:lnTo>
                    <a:lnTo>
                      <a:pt x="390" y="102"/>
                    </a:lnTo>
                    <a:lnTo>
                      <a:pt x="378" y="108"/>
                    </a:lnTo>
                    <a:lnTo>
                      <a:pt x="372" y="114"/>
                    </a:lnTo>
                    <a:lnTo>
                      <a:pt x="360" y="120"/>
                    </a:lnTo>
                    <a:lnTo>
                      <a:pt x="348" y="120"/>
                    </a:lnTo>
                    <a:lnTo>
                      <a:pt x="348" y="108"/>
                    </a:lnTo>
                    <a:lnTo>
                      <a:pt x="342" y="102"/>
                    </a:lnTo>
                    <a:lnTo>
                      <a:pt x="324" y="102"/>
                    </a:lnTo>
                    <a:lnTo>
                      <a:pt x="306" y="96"/>
                    </a:lnTo>
                    <a:lnTo>
                      <a:pt x="264" y="96"/>
                    </a:lnTo>
                    <a:lnTo>
                      <a:pt x="240" y="108"/>
                    </a:lnTo>
                    <a:lnTo>
                      <a:pt x="234" y="120"/>
                    </a:lnTo>
                    <a:lnTo>
                      <a:pt x="234" y="126"/>
                    </a:lnTo>
                    <a:lnTo>
                      <a:pt x="258" y="144"/>
                    </a:lnTo>
                    <a:lnTo>
                      <a:pt x="252" y="156"/>
                    </a:lnTo>
                    <a:lnTo>
                      <a:pt x="282" y="162"/>
                    </a:lnTo>
                    <a:lnTo>
                      <a:pt x="276" y="168"/>
                    </a:lnTo>
                    <a:lnTo>
                      <a:pt x="270" y="180"/>
                    </a:lnTo>
                    <a:lnTo>
                      <a:pt x="264" y="186"/>
                    </a:lnTo>
                    <a:lnTo>
                      <a:pt x="264" y="192"/>
                    </a:lnTo>
                    <a:lnTo>
                      <a:pt x="276" y="204"/>
                    </a:lnTo>
                    <a:lnTo>
                      <a:pt x="282" y="204"/>
                    </a:lnTo>
                    <a:lnTo>
                      <a:pt x="282" y="210"/>
                    </a:lnTo>
                    <a:lnTo>
                      <a:pt x="276" y="222"/>
                    </a:lnTo>
                    <a:lnTo>
                      <a:pt x="276" y="234"/>
                    </a:lnTo>
                    <a:lnTo>
                      <a:pt x="294" y="234"/>
                    </a:lnTo>
                    <a:lnTo>
                      <a:pt x="306" y="252"/>
                    </a:lnTo>
                    <a:lnTo>
                      <a:pt x="324" y="252"/>
                    </a:lnTo>
                    <a:lnTo>
                      <a:pt x="330" y="288"/>
                    </a:lnTo>
                    <a:lnTo>
                      <a:pt x="366" y="288"/>
                    </a:lnTo>
                    <a:lnTo>
                      <a:pt x="378" y="294"/>
                    </a:lnTo>
                    <a:lnTo>
                      <a:pt x="384" y="300"/>
                    </a:lnTo>
                    <a:lnTo>
                      <a:pt x="384" y="306"/>
                    </a:lnTo>
                    <a:lnTo>
                      <a:pt x="378" y="312"/>
                    </a:lnTo>
                    <a:lnTo>
                      <a:pt x="354" y="324"/>
                    </a:lnTo>
                    <a:lnTo>
                      <a:pt x="342" y="324"/>
                    </a:lnTo>
                    <a:lnTo>
                      <a:pt x="336" y="330"/>
                    </a:lnTo>
                    <a:lnTo>
                      <a:pt x="336" y="366"/>
                    </a:lnTo>
                    <a:lnTo>
                      <a:pt x="342" y="378"/>
                    </a:lnTo>
                    <a:lnTo>
                      <a:pt x="354" y="390"/>
                    </a:lnTo>
                    <a:lnTo>
                      <a:pt x="354" y="396"/>
                    </a:lnTo>
                    <a:lnTo>
                      <a:pt x="324" y="414"/>
                    </a:lnTo>
                    <a:lnTo>
                      <a:pt x="300" y="450"/>
                    </a:lnTo>
                    <a:lnTo>
                      <a:pt x="318" y="474"/>
                    </a:lnTo>
                    <a:lnTo>
                      <a:pt x="306" y="474"/>
                    </a:lnTo>
                    <a:lnTo>
                      <a:pt x="300" y="480"/>
                    </a:lnTo>
                    <a:lnTo>
                      <a:pt x="288" y="486"/>
                    </a:lnTo>
                    <a:lnTo>
                      <a:pt x="282" y="492"/>
                    </a:lnTo>
                    <a:lnTo>
                      <a:pt x="282" y="504"/>
                    </a:lnTo>
                    <a:lnTo>
                      <a:pt x="276" y="522"/>
                    </a:lnTo>
                    <a:lnTo>
                      <a:pt x="276" y="534"/>
                    </a:lnTo>
                    <a:lnTo>
                      <a:pt x="270" y="552"/>
                    </a:lnTo>
                    <a:lnTo>
                      <a:pt x="258" y="564"/>
                    </a:lnTo>
                    <a:lnTo>
                      <a:pt x="234" y="576"/>
                    </a:lnTo>
                    <a:lnTo>
                      <a:pt x="228" y="582"/>
                    </a:lnTo>
                    <a:lnTo>
                      <a:pt x="228" y="588"/>
                    </a:lnTo>
                    <a:lnTo>
                      <a:pt x="222" y="594"/>
                    </a:lnTo>
                    <a:lnTo>
                      <a:pt x="222" y="612"/>
                    </a:lnTo>
                    <a:lnTo>
                      <a:pt x="204" y="624"/>
                    </a:lnTo>
                    <a:lnTo>
                      <a:pt x="204" y="630"/>
                    </a:lnTo>
                    <a:lnTo>
                      <a:pt x="198" y="636"/>
                    </a:lnTo>
                    <a:lnTo>
                      <a:pt x="192" y="648"/>
                    </a:lnTo>
                    <a:lnTo>
                      <a:pt x="186" y="654"/>
                    </a:lnTo>
                    <a:lnTo>
                      <a:pt x="168" y="654"/>
                    </a:lnTo>
                    <a:lnTo>
                      <a:pt x="162" y="648"/>
                    </a:lnTo>
                    <a:lnTo>
                      <a:pt x="156" y="654"/>
                    </a:lnTo>
                    <a:lnTo>
                      <a:pt x="132" y="666"/>
                    </a:lnTo>
                    <a:lnTo>
                      <a:pt x="126" y="666"/>
                    </a:lnTo>
                    <a:lnTo>
                      <a:pt x="120" y="660"/>
                    </a:lnTo>
                    <a:lnTo>
                      <a:pt x="120" y="648"/>
                    </a:lnTo>
                    <a:lnTo>
                      <a:pt x="114" y="642"/>
                    </a:lnTo>
                    <a:lnTo>
                      <a:pt x="108" y="642"/>
                    </a:lnTo>
                    <a:lnTo>
                      <a:pt x="96" y="648"/>
                    </a:lnTo>
                    <a:lnTo>
                      <a:pt x="84" y="660"/>
                    </a:lnTo>
                    <a:lnTo>
                      <a:pt x="84" y="666"/>
                    </a:lnTo>
                    <a:lnTo>
                      <a:pt x="78" y="678"/>
                    </a:lnTo>
                    <a:lnTo>
                      <a:pt x="72" y="684"/>
                    </a:lnTo>
                    <a:lnTo>
                      <a:pt x="66" y="696"/>
                    </a:lnTo>
                    <a:lnTo>
                      <a:pt x="54" y="708"/>
                    </a:lnTo>
                    <a:lnTo>
                      <a:pt x="48" y="720"/>
                    </a:lnTo>
                    <a:lnTo>
                      <a:pt x="48" y="744"/>
                    </a:lnTo>
                    <a:lnTo>
                      <a:pt x="54" y="750"/>
                    </a:lnTo>
                    <a:lnTo>
                      <a:pt x="66" y="756"/>
                    </a:lnTo>
                    <a:lnTo>
                      <a:pt x="72" y="756"/>
                    </a:lnTo>
                    <a:lnTo>
                      <a:pt x="102" y="750"/>
                    </a:lnTo>
                    <a:lnTo>
                      <a:pt x="102" y="768"/>
                    </a:lnTo>
                    <a:lnTo>
                      <a:pt x="96" y="798"/>
                    </a:lnTo>
                    <a:lnTo>
                      <a:pt x="102" y="804"/>
                    </a:lnTo>
                    <a:lnTo>
                      <a:pt x="108" y="816"/>
                    </a:lnTo>
                    <a:lnTo>
                      <a:pt x="120" y="828"/>
                    </a:lnTo>
                    <a:lnTo>
                      <a:pt x="144" y="828"/>
                    </a:lnTo>
                    <a:lnTo>
                      <a:pt x="144" y="852"/>
                    </a:lnTo>
                    <a:lnTo>
                      <a:pt x="168" y="894"/>
                    </a:lnTo>
                    <a:lnTo>
                      <a:pt x="174" y="906"/>
                    </a:lnTo>
                    <a:lnTo>
                      <a:pt x="180" y="912"/>
                    </a:lnTo>
                    <a:lnTo>
                      <a:pt x="180" y="936"/>
                    </a:lnTo>
                    <a:lnTo>
                      <a:pt x="168" y="942"/>
                    </a:lnTo>
                    <a:lnTo>
                      <a:pt x="162" y="948"/>
                    </a:lnTo>
                    <a:lnTo>
                      <a:pt x="144" y="948"/>
                    </a:lnTo>
                    <a:lnTo>
                      <a:pt x="138" y="942"/>
                    </a:lnTo>
                    <a:lnTo>
                      <a:pt x="138" y="930"/>
                    </a:lnTo>
                    <a:lnTo>
                      <a:pt x="132" y="930"/>
                    </a:lnTo>
                    <a:lnTo>
                      <a:pt x="120" y="936"/>
                    </a:lnTo>
                    <a:lnTo>
                      <a:pt x="108" y="948"/>
                    </a:lnTo>
                    <a:lnTo>
                      <a:pt x="84" y="948"/>
                    </a:lnTo>
                    <a:lnTo>
                      <a:pt x="78" y="942"/>
                    </a:lnTo>
                    <a:lnTo>
                      <a:pt x="78" y="936"/>
                    </a:lnTo>
                    <a:lnTo>
                      <a:pt x="54" y="948"/>
                    </a:lnTo>
                    <a:lnTo>
                      <a:pt x="48" y="942"/>
                    </a:lnTo>
                    <a:lnTo>
                      <a:pt x="36" y="936"/>
                    </a:lnTo>
                    <a:lnTo>
                      <a:pt x="24" y="936"/>
                    </a:lnTo>
                    <a:lnTo>
                      <a:pt x="12" y="948"/>
                    </a:lnTo>
                    <a:lnTo>
                      <a:pt x="12" y="960"/>
                    </a:lnTo>
                    <a:lnTo>
                      <a:pt x="18" y="966"/>
                    </a:lnTo>
                    <a:lnTo>
                      <a:pt x="0" y="972"/>
                    </a:lnTo>
                    <a:lnTo>
                      <a:pt x="36" y="972"/>
                    </a:lnTo>
                    <a:lnTo>
                      <a:pt x="30" y="984"/>
                    </a:lnTo>
                    <a:lnTo>
                      <a:pt x="30" y="1014"/>
                    </a:lnTo>
                    <a:lnTo>
                      <a:pt x="36" y="1026"/>
                    </a:lnTo>
                    <a:lnTo>
                      <a:pt x="48" y="1032"/>
                    </a:lnTo>
                    <a:lnTo>
                      <a:pt x="66" y="1038"/>
                    </a:lnTo>
                    <a:lnTo>
                      <a:pt x="120" y="1038"/>
                    </a:lnTo>
                    <a:lnTo>
                      <a:pt x="132" y="1032"/>
                    </a:lnTo>
                    <a:lnTo>
                      <a:pt x="150" y="1014"/>
                    </a:lnTo>
                    <a:lnTo>
                      <a:pt x="162" y="1008"/>
                    </a:lnTo>
                    <a:lnTo>
                      <a:pt x="168" y="1020"/>
                    </a:lnTo>
                    <a:lnTo>
                      <a:pt x="168" y="1026"/>
                    </a:lnTo>
                    <a:lnTo>
                      <a:pt x="162" y="1038"/>
                    </a:lnTo>
                    <a:lnTo>
                      <a:pt x="144" y="1056"/>
                    </a:lnTo>
                    <a:lnTo>
                      <a:pt x="120" y="1068"/>
                    </a:lnTo>
                    <a:lnTo>
                      <a:pt x="114" y="1074"/>
                    </a:lnTo>
                    <a:lnTo>
                      <a:pt x="90" y="1074"/>
                    </a:lnTo>
                    <a:lnTo>
                      <a:pt x="78" y="1080"/>
                    </a:lnTo>
                    <a:lnTo>
                      <a:pt x="60" y="1086"/>
                    </a:lnTo>
                    <a:lnTo>
                      <a:pt x="48" y="1092"/>
                    </a:lnTo>
                    <a:lnTo>
                      <a:pt x="42" y="1098"/>
                    </a:lnTo>
                    <a:lnTo>
                      <a:pt x="54" y="1122"/>
                    </a:lnTo>
                    <a:lnTo>
                      <a:pt x="66" y="1128"/>
                    </a:lnTo>
                    <a:lnTo>
                      <a:pt x="78" y="1140"/>
                    </a:lnTo>
                    <a:lnTo>
                      <a:pt x="96" y="1152"/>
                    </a:lnTo>
                    <a:lnTo>
                      <a:pt x="108" y="1164"/>
                    </a:lnTo>
                    <a:lnTo>
                      <a:pt x="132" y="1182"/>
                    </a:lnTo>
                    <a:lnTo>
                      <a:pt x="162" y="1206"/>
                    </a:lnTo>
                    <a:lnTo>
                      <a:pt x="204" y="1224"/>
                    </a:lnTo>
                    <a:lnTo>
                      <a:pt x="240" y="1218"/>
                    </a:lnTo>
                    <a:lnTo>
                      <a:pt x="270" y="1200"/>
                    </a:lnTo>
                    <a:lnTo>
                      <a:pt x="294" y="1176"/>
                    </a:lnTo>
                    <a:lnTo>
                      <a:pt x="300" y="1158"/>
                    </a:lnTo>
                    <a:lnTo>
                      <a:pt x="300" y="1128"/>
                    </a:lnTo>
                    <a:lnTo>
                      <a:pt x="306" y="1116"/>
                    </a:lnTo>
                    <a:lnTo>
                      <a:pt x="318" y="1104"/>
                    </a:lnTo>
                    <a:lnTo>
                      <a:pt x="324" y="1092"/>
                    </a:lnTo>
                    <a:lnTo>
                      <a:pt x="330" y="1086"/>
                    </a:lnTo>
                    <a:lnTo>
                      <a:pt x="342" y="1086"/>
                    </a:lnTo>
                    <a:lnTo>
                      <a:pt x="348" y="1080"/>
                    </a:lnTo>
                    <a:lnTo>
                      <a:pt x="354" y="1080"/>
                    </a:lnTo>
                    <a:lnTo>
                      <a:pt x="360" y="1086"/>
                    </a:lnTo>
                    <a:lnTo>
                      <a:pt x="360" y="1098"/>
                    </a:lnTo>
                    <a:lnTo>
                      <a:pt x="348" y="1110"/>
                    </a:lnTo>
                    <a:lnTo>
                      <a:pt x="336" y="1128"/>
                    </a:lnTo>
                    <a:lnTo>
                      <a:pt x="324" y="1140"/>
                    </a:lnTo>
                    <a:lnTo>
                      <a:pt x="318" y="1152"/>
                    </a:lnTo>
                    <a:lnTo>
                      <a:pt x="318" y="1164"/>
                    </a:lnTo>
                    <a:lnTo>
                      <a:pt x="324" y="1176"/>
                    </a:lnTo>
                    <a:lnTo>
                      <a:pt x="336" y="1182"/>
                    </a:lnTo>
                    <a:lnTo>
                      <a:pt x="342" y="1182"/>
                    </a:lnTo>
                    <a:lnTo>
                      <a:pt x="354" y="1194"/>
                    </a:lnTo>
                    <a:lnTo>
                      <a:pt x="354" y="1206"/>
                    </a:lnTo>
                    <a:lnTo>
                      <a:pt x="348" y="1242"/>
                    </a:lnTo>
                    <a:lnTo>
                      <a:pt x="342" y="1284"/>
                    </a:lnTo>
                    <a:lnTo>
                      <a:pt x="336" y="1338"/>
                    </a:lnTo>
                    <a:lnTo>
                      <a:pt x="342" y="1398"/>
                    </a:lnTo>
                    <a:lnTo>
                      <a:pt x="354" y="1446"/>
                    </a:lnTo>
                    <a:lnTo>
                      <a:pt x="384" y="1536"/>
                    </a:lnTo>
                    <a:lnTo>
                      <a:pt x="402" y="1554"/>
                    </a:lnTo>
                    <a:lnTo>
                      <a:pt x="402" y="1596"/>
                    </a:lnTo>
                    <a:lnTo>
                      <a:pt x="414" y="1620"/>
                    </a:lnTo>
                    <a:lnTo>
                      <a:pt x="426" y="1626"/>
                    </a:lnTo>
                    <a:lnTo>
                      <a:pt x="438" y="1626"/>
                    </a:lnTo>
                    <a:lnTo>
                      <a:pt x="444" y="1632"/>
                    </a:lnTo>
                    <a:lnTo>
                      <a:pt x="450" y="1632"/>
                    </a:lnTo>
                    <a:lnTo>
                      <a:pt x="450" y="1644"/>
                    </a:lnTo>
                    <a:lnTo>
                      <a:pt x="456" y="1656"/>
                    </a:lnTo>
                    <a:lnTo>
                      <a:pt x="456" y="1674"/>
                    </a:lnTo>
                    <a:lnTo>
                      <a:pt x="474" y="1710"/>
                    </a:lnTo>
                    <a:lnTo>
                      <a:pt x="498" y="1722"/>
                    </a:lnTo>
                    <a:lnTo>
                      <a:pt x="504" y="1728"/>
                    </a:lnTo>
                    <a:lnTo>
                      <a:pt x="510" y="1728"/>
                    </a:lnTo>
                    <a:lnTo>
                      <a:pt x="510" y="1746"/>
                    </a:lnTo>
                    <a:lnTo>
                      <a:pt x="516" y="1782"/>
                    </a:lnTo>
                    <a:lnTo>
                      <a:pt x="522" y="1830"/>
                    </a:lnTo>
                    <a:lnTo>
                      <a:pt x="534" y="1872"/>
                    </a:lnTo>
                    <a:lnTo>
                      <a:pt x="552" y="1908"/>
                    </a:lnTo>
                    <a:lnTo>
                      <a:pt x="576" y="1944"/>
                    </a:lnTo>
                    <a:lnTo>
                      <a:pt x="600" y="1974"/>
                    </a:lnTo>
                    <a:lnTo>
                      <a:pt x="612" y="1998"/>
                    </a:lnTo>
                    <a:lnTo>
                      <a:pt x="618" y="2016"/>
                    </a:lnTo>
                    <a:lnTo>
                      <a:pt x="618" y="2070"/>
                    </a:lnTo>
                    <a:lnTo>
                      <a:pt x="624" y="2094"/>
                    </a:lnTo>
                    <a:lnTo>
                      <a:pt x="642" y="2124"/>
                    </a:lnTo>
                    <a:lnTo>
                      <a:pt x="672" y="2166"/>
                    </a:lnTo>
                    <a:lnTo>
                      <a:pt x="696" y="2202"/>
                    </a:lnTo>
                    <a:lnTo>
                      <a:pt x="714" y="2232"/>
                    </a:lnTo>
                    <a:lnTo>
                      <a:pt x="720" y="2244"/>
                    </a:lnTo>
                    <a:lnTo>
                      <a:pt x="726" y="2244"/>
                    </a:lnTo>
                    <a:lnTo>
                      <a:pt x="732" y="2238"/>
                    </a:lnTo>
                    <a:lnTo>
                      <a:pt x="744" y="2238"/>
                    </a:lnTo>
                    <a:lnTo>
                      <a:pt x="768" y="2226"/>
                    </a:lnTo>
                    <a:lnTo>
                      <a:pt x="774" y="2220"/>
                    </a:lnTo>
                    <a:lnTo>
                      <a:pt x="780" y="2208"/>
                    </a:lnTo>
                    <a:lnTo>
                      <a:pt x="780" y="2172"/>
                    </a:lnTo>
                    <a:lnTo>
                      <a:pt x="786" y="2160"/>
                    </a:lnTo>
                    <a:lnTo>
                      <a:pt x="798" y="2154"/>
                    </a:lnTo>
                    <a:lnTo>
                      <a:pt x="804" y="2154"/>
                    </a:lnTo>
                    <a:lnTo>
                      <a:pt x="810" y="2160"/>
                    </a:lnTo>
                    <a:lnTo>
                      <a:pt x="828" y="2160"/>
                    </a:lnTo>
                    <a:lnTo>
                      <a:pt x="834" y="2154"/>
                    </a:lnTo>
                    <a:lnTo>
                      <a:pt x="846" y="2148"/>
                    </a:lnTo>
                    <a:lnTo>
                      <a:pt x="852" y="2142"/>
                    </a:lnTo>
                    <a:lnTo>
                      <a:pt x="864" y="2136"/>
                    </a:lnTo>
                    <a:lnTo>
                      <a:pt x="852" y="2136"/>
                    </a:lnTo>
                    <a:lnTo>
                      <a:pt x="846" y="2130"/>
                    </a:lnTo>
                    <a:lnTo>
                      <a:pt x="846" y="2118"/>
                    </a:lnTo>
                    <a:lnTo>
                      <a:pt x="852" y="2100"/>
                    </a:lnTo>
                    <a:lnTo>
                      <a:pt x="858" y="2088"/>
                    </a:lnTo>
                    <a:lnTo>
                      <a:pt x="906" y="2064"/>
                    </a:lnTo>
                    <a:lnTo>
                      <a:pt x="918" y="2052"/>
                    </a:lnTo>
                    <a:lnTo>
                      <a:pt x="918" y="2040"/>
                    </a:lnTo>
                    <a:lnTo>
                      <a:pt x="912" y="2028"/>
                    </a:lnTo>
                    <a:lnTo>
                      <a:pt x="912" y="2010"/>
                    </a:lnTo>
                    <a:lnTo>
                      <a:pt x="900" y="1974"/>
                    </a:lnTo>
                    <a:lnTo>
                      <a:pt x="900" y="1908"/>
                    </a:lnTo>
                    <a:lnTo>
                      <a:pt x="906" y="1890"/>
                    </a:lnTo>
                    <a:lnTo>
                      <a:pt x="906" y="1884"/>
                    </a:lnTo>
                    <a:lnTo>
                      <a:pt x="912" y="1878"/>
                    </a:lnTo>
                    <a:lnTo>
                      <a:pt x="912" y="1860"/>
                    </a:lnTo>
                    <a:lnTo>
                      <a:pt x="918" y="1842"/>
                    </a:lnTo>
                    <a:lnTo>
                      <a:pt x="918" y="1800"/>
                    </a:lnTo>
                    <a:lnTo>
                      <a:pt x="906" y="1776"/>
                    </a:lnTo>
                    <a:lnTo>
                      <a:pt x="888" y="1758"/>
                    </a:lnTo>
                    <a:lnTo>
                      <a:pt x="888" y="1728"/>
                    </a:lnTo>
                    <a:lnTo>
                      <a:pt x="894" y="1722"/>
                    </a:lnTo>
                    <a:lnTo>
                      <a:pt x="900" y="1710"/>
                    </a:lnTo>
                    <a:lnTo>
                      <a:pt x="900" y="1698"/>
                    </a:lnTo>
                    <a:lnTo>
                      <a:pt x="894" y="1686"/>
                    </a:lnTo>
                    <a:lnTo>
                      <a:pt x="894" y="1644"/>
                    </a:lnTo>
                    <a:lnTo>
                      <a:pt x="918" y="1632"/>
                    </a:lnTo>
                    <a:lnTo>
                      <a:pt x="924" y="1632"/>
                    </a:lnTo>
                    <a:lnTo>
                      <a:pt x="948" y="1620"/>
                    </a:lnTo>
                    <a:lnTo>
                      <a:pt x="948" y="1596"/>
                    </a:lnTo>
                    <a:lnTo>
                      <a:pt x="954" y="1584"/>
                    </a:lnTo>
                    <a:lnTo>
                      <a:pt x="960" y="1578"/>
                    </a:lnTo>
                    <a:lnTo>
                      <a:pt x="972" y="1572"/>
                    </a:lnTo>
                    <a:lnTo>
                      <a:pt x="990" y="1572"/>
                    </a:lnTo>
                    <a:lnTo>
                      <a:pt x="996" y="1560"/>
                    </a:lnTo>
                    <a:lnTo>
                      <a:pt x="1002" y="1566"/>
                    </a:lnTo>
                    <a:lnTo>
                      <a:pt x="1032" y="1566"/>
                    </a:lnTo>
                    <a:lnTo>
                      <a:pt x="1032" y="1548"/>
                    </a:lnTo>
                    <a:lnTo>
                      <a:pt x="1038" y="1530"/>
                    </a:lnTo>
                    <a:lnTo>
                      <a:pt x="1050" y="1518"/>
                    </a:lnTo>
                    <a:lnTo>
                      <a:pt x="1056" y="1500"/>
                    </a:lnTo>
                    <a:lnTo>
                      <a:pt x="1068" y="1488"/>
                    </a:lnTo>
                    <a:lnTo>
                      <a:pt x="1074" y="1476"/>
                    </a:lnTo>
                    <a:lnTo>
                      <a:pt x="1086" y="1470"/>
                    </a:lnTo>
                    <a:lnTo>
                      <a:pt x="1092" y="1464"/>
                    </a:lnTo>
                    <a:lnTo>
                      <a:pt x="1110" y="1458"/>
                    </a:lnTo>
                    <a:lnTo>
                      <a:pt x="1116" y="1452"/>
                    </a:lnTo>
                    <a:lnTo>
                      <a:pt x="1128" y="1446"/>
                    </a:lnTo>
                    <a:lnTo>
                      <a:pt x="1134" y="1428"/>
                    </a:lnTo>
                    <a:lnTo>
                      <a:pt x="1158" y="1380"/>
                    </a:lnTo>
                    <a:lnTo>
                      <a:pt x="1176" y="1362"/>
                    </a:lnTo>
                    <a:lnTo>
                      <a:pt x="1188" y="1356"/>
                    </a:lnTo>
                    <a:lnTo>
                      <a:pt x="1206" y="1344"/>
                    </a:lnTo>
                    <a:lnTo>
                      <a:pt x="1218" y="1338"/>
                    </a:lnTo>
                    <a:lnTo>
                      <a:pt x="1236" y="1320"/>
                    </a:lnTo>
                    <a:lnTo>
                      <a:pt x="1242" y="1320"/>
                    </a:lnTo>
                    <a:lnTo>
                      <a:pt x="1230" y="1290"/>
                    </a:lnTo>
                    <a:lnTo>
                      <a:pt x="1236" y="1284"/>
                    </a:lnTo>
                    <a:lnTo>
                      <a:pt x="1260" y="1314"/>
                    </a:lnTo>
                    <a:lnTo>
                      <a:pt x="1320" y="1254"/>
                    </a:lnTo>
                    <a:lnTo>
                      <a:pt x="1332" y="1230"/>
                    </a:lnTo>
                    <a:lnTo>
                      <a:pt x="1326" y="1224"/>
                    </a:lnTo>
                    <a:lnTo>
                      <a:pt x="1320" y="1212"/>
                    </a:lnTo>
                    <a:lnTo>
                      <a:pt x="1314" y="1206"/>
                    </a:lnTo>
                    <a:lnTo>
                      <a:pt x="1308" y="1194"/>
                    </a:lnTo>
                    <a:lnTo>
                      <a:pt x="1308" y="1182"/>
                    </a:lnTo>
                    <a:lnTo>
                      <a:pt x="1320" y="1176"/>
                    </a:lnTo>
                    <a:lnTo>
                      <a:pt x="1326" y="1170"/>
                    </a:lnTo>
                    <a:lnTo>
                      <a:pt x="1338" y="1170"/>
                    </a:lnTo>
                    <a:lnTo>
                      <a:pt x="1350" y="1164"/>
                    </a:lnTo>
                    <a:lnTo>
                      <a:pt x="1362" y="1152"/>
                    </a:lnTo>
                    <a:lnTo>
                      <a:pt x="1374" y="1134"/>
                    </a:lnTo>
                    <a:lnTo>
                      <a:pt x="1374" y="1110"/>
                    </a:lnTo>
                    <a:lnTo>
                      <a:pt x="1392" y="1116"/>
                    </a:lnTo>
                    <a:lnTo>
                      <a:pt x="1398" y="1146"/>
                    </a:lnTo>
                    <a:lnTo>
                      <a:pt x="1416" y="1110"/>
                    </a:lnTo>
                    <a:lnTo>
                      <a:pt x="1416" y="1128"/>
                    </a:lnTo>
                    <a:lnTo>
                      <a:pt x="1422" y="1140"/>
                    </a:lnTo>
                    <a:lnTo>
                      <a:pt x="1422" y="1158"/>
                    </a:lnTo>
                    <a:lnTo>
                      <a:pt x="1428" y="1170"/>
                    </a:lnTo>
                    <a:lnTo>
                      <a:pt x="1434" y="1176"/>
                    </a:lnTo>
                    <a:lnTo>
                      <a:pt x="1440" y="1176"/>
                    </a:lnTo>
                    <a:lnTo>
                      <a:pt x="1446" y="1170"/>
                    </a:lnTo>
                    <a:lnTo>
                      <a:pt x="1446" y="1158"/>
                    </a:lnTo>
                    <a:lnTo>
                      <a:pt x="1452" y="1152"/>
                    </a:lnTo>
                    <a:lnTo>
                      <a:pt x="1452" y="1140"/>
                    </a:lnTo>
                    <a:lnTo>
                      <a:pt x="1458" y="1110"/>
                    </a:lnTo>
                    <a:lnTo>
                      <a:pt x="1440" y="1068"/>
                    </a:lnTo>
                    <a:lnTo>
                      <a:pt x="1440" y="1038"/>
                    </a:lnTo>
                    <a:lnTo>
                      <a:pt x="1410" y="1014"/>
                    </a:lnTo>
                    <a:lnTo>
                      <a:pt x="1398" y="984"/>
                    </a:lnTo>
                    <a:lnTo>
                      <a:pt x="1404" y="972"/>
                    </a:lnTo>
                    <a:lnTo>
                      <a:pt x="1410" y="966"/>
                    </a:lnTo>
                    <a:lnTo>
                      <a:pt x="1416" y="948"/>
                    </a:lnTo>
                    <a:lnTo>
                      <a:pt x="1416" y="942"/>
                    </a:lnTo>
                    <a:lnTo>
                      <a:pt x="1410" y="936"/>
                    </a:lnTo>
                    <a:lnTo>
                      <a:pt x="1398" y="930"/>
                    </a:lnTo>
                    <a:lnTo>
                      <a:pt x="1380" y="930"/>
                    </a:lnTo>
                    <a:lnTo>
                      <a:pt x="1368" y="924"/>
                    </a:lnTo>
                    <a:lnTo>
                      <a:pt x="1356" y="912"/>
                    </a:lnTo>
                    <a:lnTo>
                      <a:pt x="1368" y="900"/>
                    </a:lnTo>
                    <a:lnTo>
                      <a:pt x="1374" y="900"/>
                    </a:lnTo>
                    <a:lnTo>
                      <a:pt x="1374" y="870"/>
                    </a:lnTo>
                    <a:lnTo>
                      <a:pt x="1410" y="870"/>
                    </a:lnTo>
                    <a:lnTo>
                      <a:pt x="1410" y="858"/>
                    </a:lnTo>
                    <a:lnTo>
                      <a:pt x="1380" y="840"/>
                    </a:lnTo>
                    <a:lnTo>
                      <a:pt x="1374" y="840"/>
                    </a:lnTo>
                    <a:lnTo>
                      <a:pt x="1362" y="828"/>
                    </a:lnTo>
                    <a:lnTo>
                      <a:pt x="1350" y="822"/>
                    </a:lnTo>
                    <a:lnTo>
                      <a:pt x="1344" y="810"/>
                    </a:lnTo>
                    <a:lnTo>
                      <a:pt x="1344" y="804"/>
                    </a:lnTo>
                    <a:lnTo>
                      <a:pt x="1350" y="792"/>
                    </a:lnTo>
                    <a:lnTo>
                      <a:pt x="1362" y="780"/>
                    </a:lnTo>
                    <a:lnTo>
                      <a:pt x="1350" y="762"/>
                    </a:lnTo>
                    <a:lnTo>
                      <a:pt x="1368" y="762"/>
                    </a:lnTo>
                    <a:lnTo>
                      <a:pt x="1392" y="774"/>
                    </a:lnTo>
                    <a:lnTo>
                      <a:pt x="1386" y="768"/>
                    </a:lnTo>
                    <a:lnTo>
                      <a:pt x="1404" y="762"/>
                    </a:lnTo>
                    <a:lnTo>
                      <a:pt x="1410" y="774"/>
                    </a:lnTo>
                    <a:lnTo>
                      <a:pt x="1410" y="780"/>
                    </a:lnTo>
                    <a:lnTo>
                      <a:pt x="1416" y="792"/>
                    </a:lnTo>
                    <a:lnTo>
                      <a:pt x="1422" y="798"/>
                    </a:lnTo>
                    <a:lnTo>
                      <a:pt x="1434" y="798"/>
                    </a:lnTo>
                    <a:lnTo>
                      <a:pt x="1440" y="804"/>
                    </a:lnTo>
                    <a:lnTo>
                      <a:pt x="1446" y="786"/>
                    </a:lnTo>
                    <a:lnTo>
                      <a:pt x="1452" y="792"/>
                    </a:lnTo>
                    <a:lnTo>
                      <a:pt x="1458" y="792"/>
                    </a:lnTo>
                    <a:lnTo>
                      <a:pt x="1464" y="798"/>
                    </a:lnTo>
                    <a:lnTo>
                      <a:pt x="1464" y="828"/>
                    </a:lnTo>
                    <a:lnTo>
                      <a:pt x="1470" y="828"/>
                    </a:lnTo>
                    <a:lnTo>
                      <a:pt x="1470" y="864"/>
                    </a:lnTo>
                    <a:lnTo>
                      <a:pt x="1476" y="864"/>
                    </a:lnTo>
                    <a:lnTo>
                      <a:pt x="1482" y="870"/>
                    </a:lnTo>
                    <a:lnTo>
                      <a:pt x="1542" y="870"/>
                    </a:lnTo>
                    <a:lnTo>
                      <a:pt x="1554" y="876"/>
                    </a:lnTo>
                    <a:lnTo>
                      <a:pt x="1572" y="876"/>
                    </a:lnTo>
                    <a:lnTo>
                      <a:pt x="1620" y="864"/>
                    </a:lnTo>
                    <a:lnTo>
                      <a:pt x="1626" y="864"/>
                    </a:lnTo>
                    <a:lnTo>
                      <a:pt x="1650" y="888"/>
                    </a:lnTo>
                    <a:lnTo>
                      <a:pt x="1650" y="894"/>
                    </a:lnTo>
                    <a:lnTo>
                      <a:pt x="1644" y="900"/>
                    </a:lnTo>
                    <a:lnTo>
                      <a:pt x="1638" y="900"/>
                    </a:lnTo>
                    <a:lnTo>
                      <a:pt x="1638" y="912"/>
                    </a:lnTo>
                    <a:lnTo>
                      <a:pt x="1632" y="930"/>
                    </a:lnTo>
                    <a:lnTo>
                      <a:pt x="1626" y="942"/>
                    </a:lnTo>
                    <a:lnTo>
                      <a:pt x="1620" y="948"/>
                    </a:lnTo>
                    <a:lnTo>
                      <a:pt x="1614" y="948"/>
                    </a:lnTo>
                    <a:lnTo>
                      <a:pt x="1602" y="954"/>
                    </a:lnTo>
                    <a:lnTo>
                      <a:pt x="1596" y="954"/>
                    </a:lnTo>
                    <a:lnTo>
                      <a:pt x="1584" y="966"/>
                    </a:lnTo>
                    <a:lnTo>
                      <a:pt x="1578" y="978"/>
                    </a:lnTo>
                    <a:lnTo>
                      <a:pt x="1578" y="996"/>
                    </a:lnTo>
                    <a:lnTo>
                      <a:pt x="1584" y="1008"/>
                    </a:lnTo>
                    <a:lnTo>
                      <a:pt x="1602" y="1026"/>
                    </a:lnTo>
                    <a:lnTo>
                      <a:pt x="1608" y="1026"/>
                    </a:lnTo>
                    <a:lnTo>
                      <a:pt x="1626" y="1050"/>
                    </a:lnTo>
                    <a:lnTo>
                      <a:pt x="1632" y="1014"/>
                    </a:lnTo>
                    <a:lnTo>
                      <a:pt x="1632" y="990"/>
                    </a:lnTo>
                    <a:lnTo>
                      <a:pt x="1650" y="990"/>
                    </a:lnTo>
                    <a:lnTo>
                      <a:pt x="1662" y="996"/>
                    </a:lnTo>
                    <a:lnTo>
                      <a:pt x="1668" y="1002"/>
                    </a:lnTo>
                    <a:lnTo>
                      <a:pt x="1668" y="1020"/>
                    </a:lnTo>
                    <a:lnTo>
                      <a:pt x="1674" y="1032"/>
                    </a:lnTo>
                    <a:lnTo>
                      <a:pt x="1674" y="1038"/>
                    </a:lnTo>
                    <a:lnTo>
                      <a:pt x="1680" y="1050"/>
                    </a:lnTo>
                    <a:lnTo>
                      <a:pt x="1680" y="1062"/>
                    </a:lnTo>
                    <a:lnTo>
                      <a:pt x="1686" y="1074"/>
                    </a:lnTo>
                    <a:lnTo>
                      <a:pt x="1692" y="1092"/>
                    </a:lnTo>
                    <a:lnTo>
                      <a:pt x="1698" y="1104"/>
                    </a:lnTo>
                    <a:lnTo>
                      <a:pt x="1704" y="1110"/>
                    </a:lnTo>
                    <a:lnTo>
                      <a:pt x="1704" y="1116"/>
                    </a:lnTo>
                    <a:lnTo>
                      <a:pt x="1722" y="1134"/>
                    </a:lnTo>
                    <a:lnTo>
                      <a:pt x="1722" y="1110"/>
                    </a:lnTo>
                    <a:lnTo>
                      <a:pt x="1728" y="1110"/>
                    </a:lnTo>
                    <a:lnTo>
                      <a:pt x="1734" y="1116"/>
                    </a:lnTo>
                    <a:lnTo>
                      <a:pt x="1746" y="1116"/>
                    </a:lnTo>
                    <a:lnTo>
                      <a:pt x="1746" y="1104"/>
                    </a:lnTo>
                    <a:lnTo>
                      <a:pt x="1728" y="1086"/>
                    </a:lnTo>
                    <a:lnTo>
                      <a:pt x="1728" y="1062"/>
                    </a:lnTo>
                    <a:lnTo>
                      <a:pt x="1722" y="1050"/>
                    </a:lnTo>
                    <a:lnTo>
                      <a:pt x="1740" y="1032"/>
                    </a:lnTo>
                    <a:lnTo>
                      <a:pt x="1746" y="1032"/>
                    </a:lnTo>
                    <a:lnTo>
                      <a:pt x="1740" y="984"/>
                    </a:lnTo>
                    <a:lnTo>
                      <a:pt x="1722" y="966"/>
                    </a:lnTo>
                    <a:lnTo>
                      <a:pt x="1716" y="966"/>
                    </a:lnTo>
                    <a:lnTo>
                      <a:pt x="1770" y="966"/>
                    </a:lnTo>
                    <a:lnTo>
                      <a:pt x="1782" y="972"/>
                    </a:lnTo>
                    <a:lnTo>
                      <a:pt x="1794" y="972"/>
                    </a:lnTo>
                    <a:lnTo>
                      <a:pt x="1794" y="936"/>
                    </a:lnTo>
                    <a:lnTo>
                      <a:pt x="1812" y="882"/>
                    </a:lnTo>
                    <a:lnTo>
                      <a:pt x="1806" y="876"/>
                    </a:lnTo>
                    <a:lnTo>
                      <a:pt x="1800" y="864"/>
                    </a:lnTo>
                    <a:lnTo>
                      <a:pt x="1800" y="846"/>
                    </a:lnTo>
                    <a:lnTo>
                      <a:pt x="1812" y="840"/>
                    </a:lnTo>
                    <a:lnTo>
                      <a:pt x="1818" y="834"/>
                    </a:lnTo>
                    <a:lnTo>
                      <a:pt x="1836" y="804"/>
                    </a:lnTo>
                    <a:lnTo>
                      <a:pt x="1836" y="792"/>
                    </a:lnTo>
                    <a:lnTo>
                      <a:pt x="1830" y="786"/>
                    </a:lnTo>
                    <a:lnTo>
                      <a:pt x="1830" y="780"/>
                    </a:lnTo>
                    <a:lnTo>
                      <a:pt x="1824" y="774"/>
                    </a:lnTo>
                    <a:lnTo>
                      <a:pt x="1824" y="750"/>
                    </a:lnTo>
                    <a:lnTo>
                      <a:pt x="1830" y="750"/>
                    </a:lnTo>
                    <a:lnTo>
                      <a:pt x="1836" y="744"/>
                    </a:lnTo>
                    <a:lnTo>
                      <a:pt x="1848" y="744"/>
                    </a:lnTo>
                    <a:lnTo>
                      <a:pt x="1860" y="738"/>
                    </a:lnTo>
                    <a:lnTo>
                      <a:pt x="1872" y="726"/>
                    </a:lnTo>
                    <a:lnTo>
                      <a:pt x="1872" y="708"/>
                    </a:lnTo>
                    <a:lnTo>
                      <a:pt x="1878" y="708"/>
                    </a:lnTo>
                    <a:lnTo>
                      <a:pt x="1890" y="702"/>
                    </a:lnTo>
                    <a:lnTo>
                      <a:pt x="1926" y="702"/>
                    </a:lnTo>
                    <a:lnTo>
                      <a:pt x="1932" y="708"/>
                    </a:lnTo>
                    <a:lnTo>
                      <a:pt x="1950" y="708"/>
                    </a:lnTo>
                    <a:lnTo>
                      <a:pt x="1950" y="702"/>
                    </a:lnTo>
                    <a:lnTo>
                      <a:pt x="1944" y="696"/>
                    </a:lnTo>
                    <a:lnTo>
                      <a:pt x="1932" y="690"/>
                    </a:lnTo>
                    <a:lnTo>
                      <a:pt x="1926" y="684"/>
                    </a:lnTo>
                    <a:lnTo>
                      <a:pt x="1920" y="67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28" name="Guinea-Bissau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54E051BD-6954-CB14-2DDB-61CE0A0C0E9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849704" y="3519372"/>
                <a:ext cx="123320" cy="100703"/>
              </a:xfrm>
              <a:custGeom>
                <a:avLst/>
                <a:gdLst>
                  <a:gd name="T0" fmla="*/ 2147483647 w 186"/>
                  <a:gd name="T1" fmla="*/ 2147483647 h 156"/>
                  <a:gd name="T2" fmla="*/ 2147483647 w 186"/>
                  <a:gd name="T3" fmla="*/ 2147483647 h 156"/>
                  <a:gd name="T4" fmla="*/ 2147483647 w 186"/>
                  <a:gd name="T5" fmla="*/ 2147483647 h 156"/>
                  <a:gd name="T6" fmla="*/ 2147483647 w 186"/>
                  <a:gd name="T7" fmla="*/ 2147483647 h 156"/>
                  <a:gd name="T8" fmla="*/ 2147483647 w 186"/>
                  <a:gd name="T9" fmla="*/ 2147483647 h 156"/>
                  <a:gd name="T10" fmla="*/ 2147483647 w 186"/>
                  <a:gd name="T11" fmla="*/ 2147483647 h 156"/>
                  <a:gd name="T12" fmla="*/ 2147483647 w 186"/>
                  <a:gd name="T13" fmla="*/ 2147483647 h 156"/>
                  <a:gd name="T14" fmla="*/ 2147483647 w 186"/>
                  <a:gd name="T15" fmla="*/ 2147483647 h 156"/>
                  <a:gd name="T16" fmla="*/ 2147483647 w 186"/>
                  <a:gd name="T17" fmla="*/ 2147483647 h 156"/>
                  <a:gd name="T18" fmla="*/ 2147483647 w 186"/>
                  <a:gd name="T19" fmla="*/ 2147483647 h 156"/>
                  <a:gd name="T20" fmla="*/ 2147483647 w 186"/>
                  <a:gd name="T21" fmla="*/ 2147483647 h 156"/>
                  <a:gd name="T22" fmla="*/ 2147483647 w 186"/>
                  <a:gd name="T23" fmla="*/ 2147483647 h 156"/>
                  <a:gd name="T24" fmla="*/ 2147483647 w 186"/>
                  <a:gd name="T25" fmla="*/ 2147483647 h 156"/>
                  <a:gd name="T26" fmla="*/ 2147483647 w 186"/>
                  <a:gd name="T27" fmla="*/ 2147483647 h 156"/>
                  <a:gd name="T28" fmla="*/ 2147483647 w 186"/>
                  <a:gd name="T29" fmla="*/ 0 h 156"/>
                  <a:gd name="T30" fmla="*/ 2147483647 w 186"/>
                  <a:gd name="T31" fmla="*/ 2147483647 h 156"/>
                  <a:gd name="T32" fmla="*/ 2147483647 w 186"/>
                  <a:gd name="T33" fmla="*/ 2147483647 h 156"/>
                  <a:gd name="T34" fmla="*/ 2147483647 w 186"/>
                  <a:gd name="T35" fmla="*/ 2147483647 h 156"/>
                  <a:gd name="T36" fmla="*/ 0 w 186"/>
                  <a:gd name="T37" fmla="*/ 2147483647 h 156"/>
                  <a:gd name="T38" fmla="*/ 2147483647 w 186"/>
                  <a:gd name="T39" fmla="*/ 2147483647 h 156"/>
                  <a:gd name="T40" fmla="*/ 2147483647 w 186"/>
                  <a:gd name="T41" fmla="*/ 2147483647 h 156"/>
                  <a:gd name="T42" fmla="*/ 2147483647 w 186"/>
                  <a:gd name="T43" fmla="*/ 2147483647 h 156"/>
                  <a:gd name="T44" fmla="*/ 2147483647 w 186"/>
                  <a:gd name="T45" fmla="*/ 2147483647 h 156"/>
                  <a:gd name="T46" fmla="*/ 2147483647 w 186"/>
                  <a:gd name="T47" fmla="*/ 2147483647 h 156"/>
                  <a:gd name="T48" fmla="*/ 2147483647 w 186"/>
                  <a:gd name="T49" fmla="*/ 2147483647 h 156"/>
                  <a:gd name="T50" fmla="*/ 2147483647 w 186"/>
                  <a:gd name="T51" fmla="*/ 2147483647 h 156"/>
                  <a:gd name="T52" fmla="*/ 2147483647 w 186"/>
                  <a:gd name="T53" fmla="*/ 2147483647 h 156"/>
                  <a:gd name="T54" fmla="*/ 2147483647 w 186"/>
                  <a:gd name="T55" fmla="*/ 2147483647 h 156"/>
                  <a:gd name="T56" fmla="*/ 2147483647 w 186"/>
                  <a:gd name="T57" fmla="*/ 2147483647 h 156"/>
                  <a:gd name="T58" fmla="*/ 2147483647 w 186"/>
                  <a:gd name="T59" fmla="*/ 2147483647 h 156"/>
                  <a:gd name="T60" fmla="*/ 2147483647 w 186"/>
                  <a:gd name="T61" fmla="*/ 2147483647 h 156"/>
                  <a:gd name="T62" fmla="*/ 2147483647 w 186"/>
                  <a:gd name="T63" fmla="*/ 2147483647 h 156"/>
                  <a:gd name="T64" fmla="*/ 2147483647 w 186"/>
                  <a:gd name="T65" fmla="*/ 2147483647 h 156"/>
                  <a:gd name="T66" fmla="*/ 2147483647 w 186"/>
                  <a:gd name="T67" fmla="*/ 2147483647 h 156"/>
                  <a:gd name="T68" fmla="*/ 2147483647 w 186"/>
                  <a:gd name="T69" fmla="*/ 2147483647 h 156"/>
                  <a:gd name="T70" fmla="*/ 2147483647 w 186"/>
                  <a:gd name="T71" fmla="*/ 2147483647 h 156"/>
                  <a:gd name="T72" fmla="*/ 2147483647 w 186"/>
                  <a:gd name="T73" fmla="*/ 2147483647 h 15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186"/>
                  <a:gd name="T112" fmla="*/ 0 h 156"/>
                  <a:gd name="T113" fmla="*/ 186 w 186"/>
                  <a:gd name="T114" fmla="*/ 156 h 15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186" h="156">
                    <a:moveTo>
                      <a:pt x="126" y="102"/>
                    </a:moveTo>
                    <a:lnTo>
                      <a:pt x="132" y="96"/>
                    </a:lnTo>
                    <a:lnTo>
                      <a:pt x="144" y="90"/>
                    </a:lnTo>
                    <a:lnTo>
                      <a:pt x="174" y="90"/>
                    </a:lnTo>
                    <a:lnTo>
                      <a:pt x="180" y="84"/>
                    </a:lnTo>
                    <a:lnTo>
                      <a:pt x="186" y="72"/>
                    </a:lnTo>
                    <a:lnTo>
                      <a:pt x="186" y="66"/>
                    </a:lnTo>
                    <a:lnTo>
                      <a:pt x="180" y="60"/>
                    </a:lnTo>
                    <a:lnTo>
                      <a:pt x="168" y="54"/>
                    </a:lnTo>
                    <a:lnTo>
                      <a:pt x="162" y="48"/>
                    </a:lnTo>
                    <a:lnTo>
                      <a:pt x="162" y="36"/>
                    </a:lnTo>
                    <a:lnTo>
                      <a:pt x="168" y="30"/>
                    </a:lnTo>
                    <a:lnTo>
                      <a:pt x="186" y="30"/>
                    </a:lnTo>
                    <a:lnTo>
                      <a:pt x="186" y="6"/>
                    </a:lnTo>
                    <a:lnTo>
                      <a:pt x="84" y="0"/>
                    </a:lnTo>
                    <a:lnTo>
                      <a:pt x="54" y="24"/>
                    </a:lnTo>
                    <a:lnTo>
                      <a:pt x="18" y="24"/>
                    </a:lnTo>
                    <a:lnTo>
                      <a:pt x="6" y="36"/>
                    </a:lnTo>
                    <a:lnTo>
                      <a:pt x="0" y="72"/>
                    </a:lnTo>
                    <a:lnTo>
                      <a:pt x="6" y="78"/>
                    </a:lnTo>
                    <a:lnTo>
                      <a:pt x="18" y="78"/>
                    </a:lnTo>
                    <a:lnTo>
                      <a:pt x="42" y="66"/>
                    </a:lnTo>
                    <a:lnTo>
                      <a:pt x="66" y="66"/>
                    </a:lnTo>
                    <a:lnTo>
                      <a:pt x="90" y="60"/>
                    </a:lnTo>
                    <a:lnTo>
                      <a:pt x="90" y="84"/>
                    </a:lnTo>
                    <a:lnTo>
                      <a:pt x="78" y="78"/>
                    </a:lnTo>
                    <a:lnTo>
                      <a:pt x="72" y="78"/>
                    </a:lnTo>
                    <a:lnTo>
                      <a:pt x="66" y="72"/>
                    </a:lnTo>
                    <a:lnTo>
                      <a:pt x="54" y="72"/>
                    </a:lnTo>
                    <a:lnTo>
                      <a:pt x="54" y="96"/>
                    </a:lnTo>
                    <a:lnTo>
                      <a:pt x="60" y="102"/>
                    </a:lnTo>
                    <a:lnTo>
                      <a:pt x="90" y="96"/>
                    </a:lnTo>
                    <a:lnTo>
                      <a:pt x="54" y="114"/>
                    </a:lnTo>
                    <a:lnTo>
                      <a:pt x="84" y="156"/>
                    </a:lnTo>
                    <a:lnTo>
                      <a:pt x="90" y="132"/>
                    </a:lnTo>
                    <a:lnTo>
                      <a:pt x="108" y="102"/>
                    </a:lnTo>
                    <a:lnTo>
                      <a:pt x="126" y="10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29" name="Guine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DABE2633-F486-9F5A-53C7-449C7C4D9A4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910052" y="3524405"/>
                <a:ext cx="348967" cy="284484"/>
              </a:xfrm>
              <a:custGeom>
                <a:avLst/>
                <a:gdLst>
                  <a:gd name="T0" fmla="*/ 2147483647 w 522"/>
                  <a:gd name="T1" fmla="*/ 2147483647 h 444"/>
                  <a:gd name="T2" fmla="*/ 2147483647 w 522"/>
                  <a:gd name="T3" fmla="*/ 2147483647 h 444"/>
                  <a:gd name="T4" fmla="*/ 2147483647 w 522"/>
                  <a:gd name="T5" fmla="*/ 2147483647 h 444"/>
                  <a:gd name="T6" fmla="*/ 2147483647 w 522"/>
                  <a:gd name="T7" fmla="*/ 2147483647 h 444"/>
                  <a:gd name="T8" fmla="*/ 2147483647 w 522"/>
                  <a:gd name="T9" fmla="*/ 2147483647 h 444"/>
                  <a:gd name="T10" fmla="*/ 2147483647 w 522"/>
                  <a:gd name="T11" fmla="*/ 2147483647 h 444"/>
                  <a:gd name="T12" fmla="*/ 2147483647 w 522"/>
                  <a:gd name="T13" fmla="*/ 2147483647 h 444"/>
                  <a:gd name="T14" fmla="*/ 2147483647 w 522"/>
                  <a:gd name="T15" fmla="*/ 2147483647 h 444"/>
                  <a:gd name="T16" fmla="*/ 2147483647 w 522"/>
                  <a:gd name="T17" fmla="*/ 2147483647 h 444"/>
                  <a:gd name="T18" fmla="*/ 2147483647 w 522"/>
                  <a:gd name="T19" fmla="*/ 2147483647 h 444"/>
                  <a:gd name="T20" fmla="*/ 2147483647 w 522"/>
                  <a:gd name="T21" fmla="*/ 2147483647 h 444"/>
                  <a:gd name="T22" fmla="*/ 2147483647 w 522"/>
                  <a:gd name="T23" fmla="*/ 2147483647 h 444"/>
                  <a:gd name="T24" fmla="*/ 2147483647 w 522"/>
                  <a:gd name="T25" fmla="*/ 2147483647 h 444"/>
                  <a:gd name="T26" fmla="*/ 2147483647 w 522"/>
                  <a:gd name="T27" fmla="*/ 2147483647 h 444"/>
                  <a:gd name="T28" fmla="*/ 2147483647 w 522"/>
                  <a:gd name="T29" fmla="*/ 2147483647 h 444"/>
                  <a:gd name="T30" fmla="*/ 2147483647 w 522"/>
                  <a:gd name="T31" fmla="*/ 2147483647 h 444"/>
                  <a:gd name="T32" fmla="*/ 2147483647 w 522"/>
                  <a:gd name="T33" fmla="*/ 2147483647 h 444"/>
                  <a:gd name="T34" fmla="*/ 2147483647 w 522"/>
                  <a:gd name="T35" fmla="*/ 2147483647 h 444"/>
                  <a:gd name="T36" fmla="*/ 2147483647 w 522"/>
                  <a:gd name="T37" fmla="*/ 2147483647 h 444"/>
                  <a:gd name="T38" fmla="*/ 2147483647 w 522"/>
                  <a:gd name="T39" fmla="*/ 2147483647 h 444"/>
                  <a:gd name="T40" fmla="*/ 2147483647 w 522"/>
                  <a:gd name="T41" fmla="*/ 2147483647 h 444"/>
                  <a:gd name="T42" fmla="*/ 2147483647 w 522"/>
                  <a:gd name="T43" fmla="*/ 2147483647 h 444"/>
                  <a:gd name="T44" fmla="*/ 2147483647 w 522"/>
                  <a:gd name="T45" fmla="*/ 2147483647 h 444"/>
                  <a:gd name="T46" fmla="*/ 2147483647 w 522"/>
                  <a:gd name="T47" fmla="*/ 2147483647 h 444"/>
                  <a:gd name="T48" fmla="*/ 2147483647 w 522"/>
                  <a:gd name="T49" fmla="*/ 2147483647 h 444"/>
                  <a:gd name="T50" fmla="*/ 2147483647 w 522"/>
                  <a:gd name="T51" fmla="*/ 2147483647 h 444"/>
                  <a:gd name="T52" fmla="*/ 2147483647 w 522"/>
                  <a:gd name="T53" fmla="*/ 2147483647 h 444"/>
                  <a:gd name="T54" fmla="*/ 2147483647 w 522"/>
                  <a:gd name="T55" fmla="*/ 2147483647 h 444"/>
                  <a:gd name="T56" fmla="*/ 2147483647 w 522"/>
                  <a:gd name="T57" fmla="*/ 2147483647 h 444"/>
                  <a:gd name="T58" fmla="*/ 2147483647 w 522"/>
                  <a:gd name="T59" fmla="*/ 2147483647 h 444"/>
                  <a:gd name="T60" fmla="*/ 2147483647 w 522"/>
                  <a:gd name="T61" fmla="*/ 2147483647 h 444"/>
                  <a:gd name="T62" fmla="*/ 2147483647 w 522"/>
                  <a:gd name="T63" fmla="*/ 2147483647 h 444"/>
                  <a:gd name="T64" fmla="*/ 2147483647 w 522"/>
                  <a:gd name="T65" fmla="*/ 2147483647 h 444"/>
                  <a:gd name="T66" fmla="*/ 2147483647 w 522"/>
                  <a:gd name="T67" fmla="*/ 2147483647 h 444"/>
                  <a:gd name="T68" fmla="*/ 2147483647 w 522"/>
                  <a:gd name="T69" fmla="*/ 2147483647 h 444"/>
                  <a:gd name="T70" fmla="*/ 2147483647 w 522"/>
                  <a:gd name="T71" fmla="*/ 2147483647 h 444"/>
                  <a:gd name="T72" fmla="*/ 2147483647 w 522"/>
                  <a:gd name="T73" fmla="*/ 2147483647 h 444"/>
                  <a:gd name="T74" fmla="*/ 2147483647 w 522"/>
                  <a:gd name="T75" fmla="*/ 2147483647 h 444"/>
                  <a:gd name="T76" fmla="*/ 2147483647 w 522"/>
                  <a:gd name="T77" fmla="*/ 2147483647 h 444"/>
                  <a:gd name="T78" fmla="*/ 2147483647 w 522"/>
                  <a:gd name="T79" fmla="*/ 2147483647 h 444"/>
                  <a:gd name="T80" fmla="*/ 2147483647 w 522"/>
                  <a:gd name="T81" fmla="*/ 2147483647 h 444"/>
                  <a:gd name="T82" fmla="*/ 2147483647 w 522"/>
                  <a:gd name="T83" fmla="*/ 2147483647 h 444"/>
                  <a:gd name="T84" fmla="*/ 2147483647 w 522"/>
                  <a:gd name="T85" fmla="*/ 2147483647 h 444"/>
                  <a:gd name="T86" fmla="*/ 2147483647 w 522"/>
                  <a:gd name="T87" fmla="*/ 2147483647 h 444"/>
                  <a:gd name="T88" fmla="*/ 2147483647 w 522"/>
                  <a:gd name="T89" fmla="*/ 2147483647 h 444"/>
                  <a:gd name="T90" fmla="*/ 2147483647 w 522"/>
                  <a:gd name="T91" fmla="*/ 2147483647 h 444"/>
                  <a:gd name="T92" fmla="*/ 2147483647 w 522"/>
                  <a:gd name="T93" fmla="*/ 2147483647 h 444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w 522"/>
                  <a:gd name="T142" fmla="*/ 0 h 444"/>
                  <a:gd name="T143" fmla="*/ 522 w 522"/>
                  <a:gd name="T144" fmla="*/ 444 h 444"/>
                </a:gdLst>
                <a:ahLst/>
                <a:cxnLst>
                  <a:cxn ang="T94">
                    <a:pos x="T0" y="T1"/>
                  </a:cxn>
                  <a:cxn ang="T95">
                    <a:pos x="T2" y="T3"/>
                  </a:cxn>
                  <a:cxn ang="T96">
                    <a:pos x="T4" y="T5"/>
                  </a:cxn>
                  <a:cxn ang="T97">
                    <a:pos x="T6" y="T7"/>
                  </a:cxn>
                  <a:cxn ang="T98">
                    <a:pos x="T8" y="T9"/>
                  </a:cxn>
                  <a:cxn ang="T99">
                    <a:pos x="T10" y="T11"/>
                  </a:cxn>
                  <a:cxn ang="T100">
                    <a:pos x="T12" y="T13"/>
                  </a:cxn>
                  <a:cxn ang="T101">
                    <a:pos x="T14" y="T15"/>
                  </a:cxn>
                  <a:cxn ang="T102">
                    <a:pos x="T16" y="T17"/>
                  </a:cxn>
                  <a:cxn ang="T103">
                    <a:pos x="T18" y="T19"/>
                  </a:cxn>
                  <a:cxn ang="T104">
                    <a:pos x="T20" y="T21"/>
                  </a:cxn>
                  <a:cxn ang="T105">
                    <a:pos x="T22" y="T23"/>
                  </a:cxn>
                  <a:cxn ang="T106">
                    <a:pos x="T24" y="T25"/>
                  </a:cxn>
                  <a:cxn ang="T107">
                    <a:pos x="T26" y="T27"/>
                  </a:cxn>
                  <a:cxn ang="T108">
                    <a:pos x="T28" y="T29"/>
                  </a:cxn>
                  <a:cxn ang="T109">
                    <a:pos x="T30" y="T31"/>
                  </a:cxn>
                  <a:cxn ang="T110">
                    <a:pos x="T32" y="T33"/>
                  </a:cxn>
                  <a:cxn ang="T111">
                    <a:pos x="T34" y="T35"/>
                  </a:cxn>
                  <a:cxn ang="T112">
                    <a:pos x="T36" y="T37"/>
                  </a:cxn>
                  <a:cxn ang="T113">
                    <a:pos x="T38" y="T39"/>
                  </a:cxn>
                  <a:cxn ang="T114">
                    <a:pos x="T40" y="T41"/>
                  </a:cxn>
                  <a:cxn ang="T115">
                    <a:pos x="T42" y="T43"/>
                  </a:cxn>
                  <a:cxn ang="T116">
                    <a:pos x="T44" y="T45"/>
                  </a:cxn>
                  <a:cxn ang="T117">
                    <a:pos x="T46" y="T47"/>
                  </a:cxn>
                  <a:cxn ang="T118">
                    <a:pos x="T48" y="T49"/>
                  </a:cxn>
                  <a:cxn ang="T119">
                    <a:pos x="T50" y="T51"/>
                  </a:cxn>
                  <a:cxn ang="T120">
                    <a:pos x="T52" y="T53"/>
                  </a:cxn>
                  <a:cxn ang="T121">
                    <a:pos x="T54" y="T55"/>
                  </a:cxn>
                  <a:cxn ang="T122">
                    <a:pos x="T56" y="T57"/>
                  </a:cxn>
                  <a:cxn ang="T123">
                    <a:pos x="T58" y="T59"/>
                  </a:cxn>
                  <a:cxn ang="T124">
                    <a:pos x="T60" y="T61"/>
                  </a:cxn>
                  <a:cxn ang="T125">
                    <a:pos x="T62" y="T63"/>
                  </a:cxn>
                  <a:cxn ang="T126">
                    <a:pos x="T64" y="T65"/>
                  </a:cxn>
                  <a:cxn ang="T127">
                    <a:pos x="T66" y="T67"/>
                  </a:cxn>
                  <a:cxn ang="T128">
                    <a:pos x="T68" y="T69"/>
                  </a:cxn>
                  <a:cxn ang="T129">
                    <a:pos x="T70" y="T71"/>
                  </a:cxn>
                  <a:cxn ang="T130">
                    <a:pos x="T72" y="T73"/>
                  </a:cxn>
                  <a:cxn ang="T131">
                    <a:pos x="T74" y="T75"/>
                  </a:cxn>
                  <a:cxn ang="T132">
                    <a:pos x="T76" y="T77"/>
                  </a:cxn>
                  <a:cxn ang="T133">
                    <a:pos x="T78" y="T79"/>
                  </a:cxn>
                  <a:cxn ang="T134">
                    <a:pos x="T80" y="T81"/>
                  </a:cxn>
                  <a:cxn ang="T135">
                    <a:pos x="T82" y="T83"/>
                  </a:cxn>
                  <a:cxn ang="T136">
                    <a:pos x="T84" y="T85"/>
                  </a:cxn>
                  <a:cxn ang="T137">
                    <a:pos x="T86" y="T87"/>
                  </a:cxn>
                  <a:cxn ang="T138">
                    <a:pos x="T88" y="T89"/>
                  </a:cxn>
                  <a:cxn ang="T139">
                    <a:pos x="T90" y="T91"/>
                  </a:cxn>
                  <a:cxn ang="T140">
                    <a:pos x="T92" y="T93"/>
                  </a:cxn>
                </a:cxnLst>
                <a:rect l="T141" t="T142" r="T143" b="T144"/>
                <a:pathLst>
                  <a:path w="522" h="444">
                    <a:moveTo>
                      <a:pt x="96" y="0"/>
                    </a:moveTo>
                    <a:lnTo>
                      <a:pt x="96" y="24"/>
                    </a:lnTo>
                    <a:lnTo>
                      <a:pt x="78" y="24"/>
                    </a:lnTo>
                    <a:lnTo>
                      <a:pt x="72" y="30"/>
                    </a:lnTo>
                    <a:lnTo>
                      <a:pt x="72" y="42"/>
                    </a:lnTo>
                    <a:lnTo>
                      <a:pt x="78" y="48"/>
                    </a:lnTo>
                    <a:lnTo>
                      <a:pt x="90" y="54"/>
                    </a:lnTo>
                    <a:lnTo>
                      <a:pt x="96" y="60"/>
                    </a:lnTo>
                    <a:lnTo>
                      <a:pt x="96" y="66"/>
                    </a:lnTo>
                    <a:lnTo>
                      <a:pt x="90" y="78"/>
                    </a:lnTo>
                    <a:lnTo>
                      <a:pt x="84" y="84"/>
                    </a:lnTo>
                    <a:lnTo>
                      <a:pt x="54" y="84"/>
                    </a:lnTo>
                    <a:lnTo>
                      <a:pt x="42" y="90"/>
                    </a:lnTo>
                    <a:lnTo>
                      <a:pt x="36" y="96"/>
                    </a:lnTo>
                    <a:lnTo>
                      <a:pt x="18" y="96"/>
                    </a:lnTo>
                    <a:lnTo>
                      <a:pt x="0" y="126"/>
                    </a:lnTo>
                    <a:lnTo>
                      <a:pt x="0" y="132"/>
                    </a:lnTo>
                    <a:lnTo>
                      <a:pt x="18" y="150"/>
                    </a:lnTo>
                    <a:lnTo>
                      <a:pt x="30" y="150"/>
                    </a:lnTo>
                    <a:lnTo>
                      <a:pt x="30" y="162"/>
                    </a:lnTo>
                    <a:lnTo>
                      <a:pt x="24" y="168"/>
                    </a:lnTo>
                    <a:lnTo>
                      <a:pt x="30" y="180"/>
                    </a:lnTo>
                    <a:lnTo>
                      <a:pt x="30" y="192"/>
                    </a:lnTo>
                    <a:lnTo>
                      <a:pt x="54" y="204"/>
                    </a:lnTo>
                    <a:lnTo>
                      <a:pt x="72" y="204"/>
                    </a:lnTo>
                    <a:lnTo>
                      <a:pt x="72" y="228"/>
                    </a:lnTo>
                    <a:lnTo>
                      <a:pt x="84" y="228"/>
                    </a:lnTo>
                    <a:lnTo>
                      <a:pt x="90" y="222"/>
                    </a:lnTo>
                    <a:lnTo>
                      <a:pt x="90" y="234"/>
                    </a:lnTo>
                    <a:lnTo>
                      <a:pt x="96" y="246"/>
                    </a:lnTo>
                    <a:lnTo>
                      <a:pt x="96" y="258"/>
                    </a:lnTo>
                    <a:lnTo>
                      <a:pt x="114" y="276"/>
                    </a:lnTo>
                    <a:lnTo>
                      <a:pt x="126" y="282"/>
                    </a:lnTo>
                    <a:lnTo>
                      <a:pt x="132" y="288"/>
                    </a:lnTo>
                    <a:lnTo>
                      <a:pt x="138" y="282"/>
                    </a:lnTo>
                    <a:lnTo>
                      <a:pt x="150" y="276"/>
                    </a:lnTo>
                    <a:lnTo>
                      <a:pt x="156" y="264"/>
                    </a:lnTo>
                    <a:lnTo>
                      <a:pt x="168" y="252"/>
                    </a:lnTo>
                    <a:lnTo>
                      <a:pt x="174" y="240"/>
                    </a:lnTo>
                    <a:lnTo>
                      <a:pt x="180" y="234"/>
                    </a:lnTo>
                    <a:lnTo>
                      <a:pt x="180" y="228"/>
                    </a:lnTo>
                    <a:lnTo>
                      <a:pt x="216" y="228"/>
                    </a:lnTo>
                    <a:lnTo>
                      <a:pt x="222" y="210"/>
                    </a:lnTo>
                    <a:lnTo>
                      <a:pt x="258" y="210"/>
                    </a:lnTo>
                    <a:lnTo>
                      <a:pt x="300" y="270"/>
                    </a:lnTo>
                    <a:lnTo>
                      <a:pt x="300" y="288"/>
                    </a:lnTo>
                    <a:lnTo>
                      <a:pt x="312" y="300"/>
                    </a:lnTo>
                    <a:lnTo>
                      <a:pt x="312" y="318"/>
                    </a:lnTo>
                    <a:lnTo>
                      <a:pt x="306" y="330"/>
                    </a:lnTo>
                    <a:lnTo>
                      <a:pt x="300" y="336"/>
                    </a:lnTo>
                    <a:lnTo>
                      <a:pt x="294" y="354"/>
                    </a:lnTo>
                    <a:lnTo>
                      <a:pt x="324" y="342"/>
                    </a:lnTo>
                    <a:lnTo>
                      <a:pt x="348" y="348"/>
                    </a:lnTo>
                    <a:lnTo>
                      <a:pt x="348" y="336"/>
                    </a:lnTo>
                    <a:lnTo>
                      <a:pt x="354" y="330"/>
                    </a:lnTo>
                    <a:lnTo>
                      <a:pt x="360" y="330"/>
                    </a:lnTo>
                    <a:lnTo>
                      <a:pt x="372" y="336"/>
                    </a:lnTo>
                    <a:lnTo>
                      <a:pt x="384" y="348"/>
                    </a:lnTo>
                    <a:lnTo>
                      <a:pt x="390" y="366"/>
                    </a:lnTo>
                    <a:lnTo>
                      <a:pt x="390" y="426"/>
                    </a:lnTo>
                    <a:lnTo>
                      <a:pt x="402" y="426"/>
                    </a:lnTo>
                    <a:lnTo>
                      <a:pt x="402" y="432"/>
                    </a:lnTo>
                    <a:lnTo>
                      <a:pt x="414" y="444"/>
                    </a:lnTo>
                    <a:lnTo>
                      <a:pt x="420" y="444"/>
                    </a:lnTo>
                    <a:lnTo>
                      <a:pt x="432" y="432"/>
                    </a:lnTo>
                    <a:lnTo>
                      <a:pt x="432" y="420"/>
                    </a:lnTo>
                    <a:lnTo>
                      <a:pt x="438" y="408"/>
                    </a:lnTo>
                    <a:lnTo>
                      <a:pt x="444" y="402"/>
                    </a:lnTo>
                    <a:lnTo>
                      <a:pt x="456" y="402"/>
                    </a:lnTo>
                    <a:lnTo>
                      <a:pt x="468" y="408"/>
                    </a:lnTo>
                    <a:lnTo>
                      <a:pt x="474" y="414"/>
                    </a:lnTo>
                    <a:lnTo>
                      <a:pt x="480" y="414"/>
                    </a:lnTo>
                    <a:lnTo>
                      <a:pt x="486" y="408"/>
                    </a:lnTo>
                    <a:lnTo>
                      <a:pt x="486" y="390"/>
                    </a:lnTo>
                    <a:lnTo>
                      <a:pt x="480" y="384"/>
                    </a:lnTo>
                    <a:lnTo>
                      <a:pt x="480" y="378"/>
                    </a:lnTo>
                    <a:lnTo>
                      <a:pt x="498" y="378"/>
                    </a:lnTo>
                    <a:lnTo>
                      <a:pt x="492" y="366"/>
                    </a:lnTo>
                    <a:lnTo>
                      <a:pt x="480" y="360"/>
                    </a:lnTo>
                    <a:lnTo>
                      <a:pt x="474" y="348"/>
                    </a:lnTo>
                    <a:lnTo>
                      <a:pt x="474" y="336"/>
                    </a:lnTo>
                    <a:lnTo>
                      <a:pt x="492" y="336"/>
                    </a:lnTo>
                    <a:lnTo>
                      <a:pt x="498" y="342"/>
                    </a:lnTo>
                    <a:lnTo>
                      <a:pt x="510" y="342"/>
                    </a:lnTo>
                    <a:lnTo>
                      <a:pt x="516" y="348"/>
                    </a:lnTo>
                    <a:lnTo>
                      <a:pt x="516" y="342"/>
                    </a:lnTo>
                    <a:lnTo>
                      <a:pt x="522" y="336"/>
                    </a:lnTo>
                    <a:lnTo>
                      <a:pt x="522" y="324"/>
                    </a:lnTo>
                    <a:lnTo>
                      <a:pt x="516" y="324"/>
                    </a:lnTo>
                    <a:lnTo>
                      <a:pt x="504" y="318"/>
                    </a:lnTo>
                    <a:lnTo>
                      <a:pt x="498" y="318"/>
                    </a:lnTo>
                    <a:lnTo>
                      <a:pt x="498" y="306"/>
                    </a:lnTo>
                    <a:lnTo>
                      <a:pt x="504" y="294"/>
                    </a:lnTo>
                    <a:lnTo>
                      <a:pt x="510" y="288"/>
                    </a:lnTo>
                    <a:lnTo>
                      <a:pt x="492" y="282"/>
                    </a:lnTo>
                    <a:lnTo>
                      <a:pt x="504" y="264"/>
                    </a:lnTo>
                    <a:lnTo>
                      <a:pt x="486" y="258"/>
                    </a:lnTo>
                    <a:lnTo>
                      <a:pt x="480" y="222"/>
                    </a:lnTo>
                    <a:lnTo>
                      <a:pt x="498" y="198"/>
                    </a:lnTo>
                    <a:lnTo>
                      <a:pt x="468" y="168"/>
                    </a:lnTo>
                    <a:lnTo>
                      <a:pt x="468" y="132"/>
                    </a:lnTo>
                    <a:lnTo>
                      <a:pt x="444" y="132"/>
                    </a:lnTo>
                    <a:lnTo>
                      <a:pt x="468" y="96"/>
                    </a:lnTo>
                    <a:lnTo>
                      <a:pt x="432" y="78"/>
                    </a:lnTo>
                    <a:lnTo>
                      <a:pt x="444" y="48"/>
                    </a:lnTo>
                    <a:lnTo>
                      <a:pt x="426" y="36"/>
                    </a:lnTo>
                    <a:lnTo>
                      <a:pt x="426" y="18"/>
                    </a:lnTo>
                    <a:lnTo>
                      <a:pt x="414" y="12"/>
                    </a:lnTo>
                    <a:lnTo>
                      <a:pt x="402" y="12"/>
                    </a:lnTo>
                    <a:lnTo>
                      <a:pt x="396" y="18"/>
                    </a:lnTo>
                    <a:lnTo>
                      <a:pt x="396" y="36"/>
                    </a:lnTo>
                    <a:lnTo>
                      <a:pt x="378" y="54"/>
                    </a:lnTo>
                    <a:lnTo>
                      <a:pt x="366" y="48"/>
                    </a:lnTo>
                    <a:lnTo>
                      <a:pt x="360" y="42"/>
                    </a:lnTo>
                    <a:lnTo>
                      <a:pt x="348" y="36"/>
                    </a:lnTo>
                    <a:lnTo>
                      <a:pt x="342" y="36"/>
                    </a:lnTo>
                    <a:lnTo>
                      <a:pt x="336" y="30"/>
                    </a:lnTo>
                    <a:lnTo>
                      <a:pt x="330" y="30"/>
                    </a:lnTo>
                    <a:lnTo>
                      <a:pt x="324" y="42"/>
                    </a:lnTo>
                    <a:lnTo>
                      <a:pt x="312" y="54"/>
                    </a:lnTo>
                    <a:lnTo>
                      <a:pt x="306" y="66"/>
                    </a:lnTo>
                    <a:lnTo>
                      <a:pt x="306" y="54"/>
                    </a:lnTo>
                    <a:lnTo>
                      <a:pt x="300" y="42"/>
                    </a:lnTo>
                    <a:lnTo>
                      <a:pt x="288" y="30"/>
                    </a:lnTo>
                    <a:lnTo>
                      <a:pt x="276" y="42"/>
                    </a:lnTo>
                    <a:lnTo>
                      <a:pt x="270" y="54"/>
                    </a:lnTo>
                    <a:lnTo>
                      <a:pt x="264" y="60"/>
                    </a:lnTo>
                    <a:lnTo>
                      <a:pt x="258" y="54"/>
                    </a:lnTo>
                    <a:lnTo>
                      <a:pt x="258" y="48"/>
                    </a:lnTo>
                    <a:lnTo>
                      <a:pt x="252" y="36"/>
                    </a:lnTo>
                    <a:lnTo>
                      <a:pt x="252" y="24"/>
                    </a:lnTo>
                    <a:lnTo>
                      <a:pt x="210" y="24"/>
                    </a:lnTo>
                    <a:lnTo>
                      <a:pt x="204" y="30"/>
                    </a:lnTo>
                    <a:lnTo>
                      <a:pt x="192" y="36"/>
                    </a:lnTo>
                    <a:lnTo>
                      <a:pt x="180" y="36"/>
                    </a:lnTo>
                    <a:lnTo>
                      <a:pt x="174" y="30"/>
                    </a:lnTo>
                    <a:lnTo>
                      <a:pt x="168" y="18"/>
                    </a:lnTo>
                    <a:lnTo>
                      <a:pt x="162" y="12"/>
                    </a:lnTo>
                    <a:lnTo>
                      <a:pt x="156" y="18"/>
                    </a:lnTo>
                    <a:lnTo>
                      <a:pt x="138" y="18"/>
                    </a:lnTo>
                    <a:lnTo>
                      <a:pt x="132" y="6"/>
                    </a:lnTo>
                    <a:lnTo>
                      <a:pt x="132" y="0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30" name="Ghan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F44D43E9-285F-FA37-4B2A-9A5EA45D712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461053" y="3604968"/>
                <a:ext cx="217778" cy="332318"/>
              </a:xfrm>
              <a:custGeom>
                <a:avLst/>
                <a:gdLst>
                  <a:gd name="T0" fmla="*/ 2147483647 w 324"/>
                  <a:gd name="T1" fmla="*/ 2147483647 h 516"/>
                  <a:gd name="T2" fmla="*/ 2147483647 w 324"/>
                  <a:gd name="T3" fmla="*/ 2147483647 h 516"/>
                  <a:gd name="T4" fmla="*/ 2147483647 w 324"/>
                  <a:gd name="T5" fmla="*/ 2147483647 h 516"/>
                  <a:gd name="T6" fmla="*/ 2147483647 w 324"/>
                  <a:gd name="T7" fmla="*/ 2147483647 h 516"/>
                  <a:gd name="T8" fmla="*/ 2147483647 w 324"/>
                  <a:gd name="T9" fmla="*/ 2147483647 h 516"/>
                  <a:gd name="T10" fmla="*/ 2147483647 w 324"/>
                  <a:gd name="T11" fmla="*/ 2147483647 h 516"/>
                  <a:gd name="T12" fmla="*/ 2147483647 w 324"/>
                  <a:gd name="T13" fmla="*/ 2147483647 h 516"/>
                  <a:gd name="T14" fmla="*/ 2147483647 w 324"/>
                  <a:gd name="T15" fmla="*/ 2147483647 h 516"/>
                  <a:gd name="T16" fmla="*/ 2147483647 w 324"/>
                  <a:gd name="T17" fmla="*/ 2147483647 h 516"/>
                  <a:gd name="T18" fmla="*/ 2147483647 w 324"/>
                  <a:gd name="T19" fmla="*/ 2147483647 h 516"/>
                  <a:gd name="T20" fmla="*/ 2147483647 w 324"/>
                  <a:gd name="T21" fmla="*/ 2147483647 h 516"/>
                  <a:gd name="T22" fmla="*/ 2147483647 w 324"/>
                  <a:gd name="T23" fmla="*/ 2147483647 h 516"/>
                  <a:gd name="T24" fmla="*/ 2147483647 w 324"/>
                  <a:gd name="T25" fmla="*/ 2147483647 h 516"/>
                  <a:gd name="T26" fmla="*/ 2147483647 w 324"/>
                  <a:gd name="T27" fmla="*/ 0 h 516"/>
                  <a:gd name="T28" fmla="*/ 2147483647 w 324"/>
                  <a:gd name="T29" fmla="*/ 2147483647 h 516"/>
                  <a:gd name="T30" fmla="*/ 2147483647 w 324"/>
                  <a:gd name="T31" fmla="*/ 2147483647 h 516"/>
                  <a:gd name="T32" fmla="*/ 2147483647 w 324"/>
                  <a:gd name="T33" fmla="*/ 2147483647 h 516"/>
                  <a:gd name="T34" fmla="*/ 2147483647 w 324"/>
                  <a:gd name="T35" fmla="*/ 2147483647 h 516"/>
                  <a:gd name="T36" fmla="*/ 2147483647 w 324"/>
                  <a:gd name="T37" fmla="*/ 2147483647 h 516"/>
                  <a:gd name="T38" fmla="*/ 2147483647 w 324"/>
                  <a:gd name="T39" fmla="*/ 2147483647 h 516"/>
                  <a:gd name="T40" fmla="*/ 2147483647 w 324"/>
                  <a:gd name="T41" fmla="*/ 2147483647 h 516"/>
                  <a:gd name="T42" fmla="*/ 2147483647 w 324"/>
                  <a:gd name="T43" fmla="*/ 2147483647 h 516"/>
                  <a:gd name="T44" fmla="*/ 2147483647 w 324"/>
                  <a:gd name="T45" fmla="*/ 2147483647 h 516"/>
                  <a:gd name="T46" fmla="*/ 2147483647 w 324"/>
                  <a:gd name="T47" fmla="*/ 2147483647 h 516"/>
                  <a:gd name="T48" fmla="*/ 2147483647 w 324"/>
                  <a:gd name="T49" fmla="*/ 2147483647 h 516"/>
                  <a:gd name="T50" fmla="*/ 2147483647 w 324"/>
                  <a:gd name="T51" fmla="*/ 2147483647 h 516"/>
                  <a:gd name="T52" fmla="*/ 2147483647 w 324"/>
                  <a:gd name="T53" fmla="*/ 2147483647 h 516"/>
                  <a:gd name="T54" fmla="*/ 0 w 324"/>
                  <a:gd name="T55" fmla="*/ 2147483647 h 516"/>
                  <a:gd name="T56" fmla="*/ 2147483647 w 324"/>
                  <a:gd name="T57" fmla="*/ 2147483647 h 516"/>
                  <a:gd name="T58" fmla="*/ 2147483647 w 324"/>
                  <a:gd name="T59" fmla="*/ 2147483647 h 516"/>
                  <a:gd name="T60" fmla="*/ 2147483647 w 324"/>
                  <a:gd name="T61" fmla="*/ 2147483647 h 516"/>
                  <a:gd name="T62" fmla="*/ 2147483647 w 324"/>
                  <a:gd name="T63" fmla="*/ 2147483647 h 516"/>
                  <a:gd name="T64" fmla="*/ 2147483647 w 324"/>
                  <a:gd name="T65" fmla="*/ 2147483647 h 516"/>
                  <a:gd name="T66" fmla="*/ 2147483647 w 324"/>
                  <a:gd name="T67" fmla="*/ 2147483647 h 516"/>
                  <a:gd name="T68" fmla="*/ 2147483647 w 324"/>
                  <a:gd name="T69" fmla="*/ 2147483647 h 516"/>
                  <a:gd name="T70" fmla="*/ 2147483647 w 324"/>
                  <a:gd name="T71" fmla="*/ 2147483647 h 516"/>
                  <a:gd name="T72" fmla="*/ 2147483647 w 324"/>
                  <a:gd name="T73" fmla="*/ 2147483647 h 516"/>
                  <a:gd name="T74" fmla="*/ 2147483647 w 324"/>
                  <a:gd name="T75" fmla="*/ 2147483647 h 516"/>
                  <a:gd name="T76" fmla="*/ 2147483647 w 324"/>
                  <a:gd name="T77" fmla="*/ 2147483647 h 516"/>
                  <a:gd name="T78" fmla="*/ 2147483647 w 324"/>
                  <a:gd name="T79" fmla="*/ 2147483647 h 516"/>
                  <a:gd name="T80" fmla="*/ 2147483647 w 324"/>
                  <a:gd name="T81" fmla="*/ 2147483647 h 516"/>
                  <a:gd name="T82" fmla="*/ 2147483647 w 324"/>
                  <a:gd name="T83" fmla="*/ 2147483647 h 516"/>
                  <a:gd name="T84" fmla="*/ 2147483647 w 324"/>
                  <a:gd name="T85" fmla="*/ 2147483647 h 516"/>
                  <a:gd name="T86" fmla="*/ 2147483647 w 324"/>
                  <a:gd name="T87" fmla="*/ 2147483647 h 51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w 324"/>
                  <a:gd name="T133" fmla="*/ 0 h 516"/>
                  <a:gd name="T134" fmla="*/ 324 w 324"/>
                  <a:gd name="T135" fmla="*/ 516 h 51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T132" t="T133" r="T134" b="T135"/>
                <a:pathLst>
                  <a:path w="324" h="516">
                    <a:moveTo>
                      <a:pt x="282" y="342"/>
                    </a:moveTo>
                    <a:lnTo>
                      <a:pt x="282" y="330"/>
                    </a:lnTo>
                    <a:lnTo>
                      <a:pt x="288" y="318"/>
                    </a:lnTo>
                    <a:lnTo>
                      <a:pt x="288" y="306"/>
                    </a:lnTo>
                    <a:lnTo>
                      <a:pt x="282" y="300"/>
                    </a:lnTo>
                    <a:lnTo>
                      <a:pt x="276" y="300"/>
                    </a:lnTo>
                    <a:lnTo>
                      <a:pt x="276" y="282"/>
                    </a:lnTo>
                    <a:lnTo>
                      <a:pt x="282" y="276"/>
                    </a:lnTo>
                    <a:lnTo>
                      <a:pt x="282" y="234"/>
                    </a:lnTo>
                    <a:lnTo>
                      <a:pt x="288" y="228"/>
                    </a:lnTo>
                    <a:lnTo>
                      <a:pt x="288" y="216"/>
                    </a:lnTo>
                    <a:lnTo>
                      <a:pt x="282" y="210"/>
                    </a:lnTo>
                    <a:lnTo>
                      <a:pt x="270" y="204"/>
                    </a:lnTo>
                    <a:lnTo>
                      <a:pt x="264" y="198"/>
                    </a:lnTo>
                    <a:lnTo>
                      <a:pt x="276" y="186"/>
                    </a:lnTo>
                    <a:lnTo>
                      <a:pt x="282" y="186"/>
                    </a:lnTo>
                    <a:lnTo>
                      <a:pt x="282" y="180"/>
                    </a:lnTo>
                    <a:lnTo>
                      <a:pt x="270" y="168"/>
                    </a:lnTo>
                    <a:lnTo>
                      <a:pt x="276" y="156"/>
                    </a:lnTo>
                    <a:lnTo>
                      <a:pt x="276" y="132"/>
                    </a:lnTo>
                    <a:lnTo>
                      <a:pt x="270" y="126"/>
                    </a:lnTo>
                    <a:lnTo>
                      <a:pt x="264" y="126"/>
                    </a:lnTo>
                    <a:lnTo>
                      <a:pt x="252" y="138"/>
                    </a:lnTo>
                    <a:lnTo>
                      <a:pt x="264" y="60"/>
                    </a:lnTo>
                    <a:lnTo>
                      <a:pt x="228" y="36"/>
                    </a:lnTo>
                    <a:lnTo>
                      <a:pt x="240" y="24"/>
                    </a:lnTo>
                    <a:lnTo>
                      <a:pt x="240" y="6"/>
                    </a:lnTo>
                    <a:lnTo>
                      <a:pt x="222" y="0"/>
                    </a:lnTo>
                    <a:lnTo>
                      <a:pt x="198" y="12"/>
                    </a:lnTo>
                    <a:lnTo>
                      <a:pt x="42" y="12"/>
                    </a:lnTo>
                    <a:lnTo>
                      <a:pt x="36" y="18"/>
                    </a:lnTo>
                    <a:lnTo>
                      <a:pt x="30" y="30"/>
                    </a:lnTo>
                    <a:lnTo>
                      <a:pt x="30" y="48"/>
                    </a:lnTo>
                    <a:lnTo>
                      <a:pt x="36" y="48"/>
                    </a:lnTo>
                    <a:lnTo>
                      <a:pt x="42" y="78"/>
                    </a:lnTo>
                    <a:lnTo>
                      <a:pt x="42" y="132"/>
                    </a:lnTo>
                    <a:lnTo>
                      <a:pt x="48" y="126"/>
                    </a:lnTo>
                    <a:lnTo>
                      <a:pt x="54" y="156"/>
                    </a:lnTo>
                    <a:lnTo>
                      <a:pt x="42" y="156"/>
                    </a:lnTo>
                    <a:lnTo>
                      <a:pt x="42" y="162"/>
                    </a:lnTo>
                    <a:lnTo>
                      <a:pt x="48" y="168"/>
                    </a:lnTo>
                    <a:lnTo>
                      <a:pt x="48" y="180"/>
                    </a:lnTo>
                    <a:lnTo>
                      <a:pt x="54" y="192"/>
                    </a:lnTo>
                    <a:lnTo>
                      <a:pt x="54" y="204"/>
                    </a:lnTo>
                    <a:lnTo>
                      <a:pt x="60" y="216"/>
                    </a:lnTo>
                    <a:lnTo>
                      <a:pt x="60" y="228"/>
                    </a:lnTo>
                    <a:lnTo>
                      <a:pt x="48" y="252"/>
                    </a:lnTo>
                    <a:lnTo>
                      <a:pt x="42" y="258"/>
                    </a:lnTo>
                    <a:lnTo>
                      <a:pt x="36" y="270"/>
                    </a:lnTo>
                    <a:lnTo>
                      <a:pt x="36" y="288"/>
                    </a:lnTo>
                    <a:lnTo>
                      <a:pt x="30" y="300"/>
                    </a:lnTo>
                    <a:lnTo>
                      <a:pt x="30" y="312"/>
                    </a:lnTo>
                    <a:lnTo>
                      <a:pt x="12" y="330"/>
                    </a:lnTo>
                    <a:lnTo>
                      <a:pt x="6" y="342"/>
                    </a:lnTo>
                    <a:lnTo>
                      <a:pt x="0" y="348"/>
                    </a:lnTo>
                    <a:lnTo>
                      <a:pt x="0" y="372"/>
                    </a:lnTo>
                    <a:lnTo>
                      <a:pt x="6" y="384"/>
                    </a:lnTo>
                    <a:lnTo>
                      <a:pt x="12" y="402"/>
                    </a:lnTo>
                    <a:lnTo>
                      <a:pt x="12" y="414"/>
                    </a:lnTo>
                    <a:lnTo>
                      <a:pt x="18" y="426"/>
                    </a:lnTo>
                    <a:lnTo>
                      <a:pt x="24" y="432"/>
                    </a:lnTo>
                    <a:lnTo>
                      <a:pt x="24" y="438"/>
                    </a:lnTo>
                    <a:lnTo>
                      <a:pt x="48" y="444"/>
                    </a:lnTo>
                    <a:lnTo>
                      <a:pt x="48" y="498"/>
                    </a:lnTo>
                    <a:lnTo>
                      <a:pt x="72" y="498"/>
                    </a:lnTo>
                    <a:lnTo>
                      <a:pt x="78" y="504"/>
                    </a:lnTo>
                    <a:lnTo>
                      <a:pt x="78" y="510"/>
                    </a:lnTo>
                    <a:lnTo>
                      <a:pt x="84" y="516"/>
                    </a:lnTo>
                    <a:lnTo>
                      <a:pt x="96" y="516"/>
                    </a:lnTo>
                    <a:lnTo>
                      <a:pt x="108" y="510"/>
                    </a:lnTo>
                    <a:lnTo>
                      <a:pt x="114" y="504"/>
                    </a:lnTo>
                    <a:lnTo>
                      <a:pt x="132" y="492"/>
                    </a:lnTo>
                    <a:lnTo>
                      <a:pt x="138" y="486"/>
                    </a:lnTo>
                    <a:lnTo>
                      <a:pt x="150" y="480"/>
                    </a:lnTo>
                    <a:lnTo>
                      <a:pt x="180" y="480"/>
                    </a:lnTo>
                    <a:lnTo>
                      <a:pt x="186" y="474"/>
                    </a:lnTo>
                    <a:lnTo>
                      <a:pt x="198" y="468"/>
                    </a:lnTo>
                    <a:lnTo>
                      <a:pt x="216" y="450"/>
                    </a:lnTo>
                    <a:lnTo>
                      <a:pt x="228" y="450"/>
                    </a:lnTo>
                    <a:lnTo>
                      <a:pt x="234" y="444"/>
                    </a:lnTo>
                    <a:lnTo>
                      <a:pt x="240" y="444"/>
                    </a:lnTo>
                    <a:lnTo>
                      <a:pt x="258" y="426"/>
                    </a:lnTo>
                    <a:lnTo>
                      <a:pt x="270" y="426"/>
                    </a:lnTo>
                    <a:lnTo>
                      <a:pt x="276" y="432"/>
                    </a:lnTo>
                    <a:lnTo>
                      <a:pt x="294" y="432"/>
                    </a:lnTo>
                    <a:lnTo>
                      <a:pt x="306" y="426"/>
                    </a:lnTo>
                    <a:lnTo>
                      <a:pt x="324" y="408"/>
                    </a:lnTo>
                    <a:lnTo>
                      <a:pt x="294" y="384"/>
                    </a:lnTo>
                    <a:lnTo>
                      <a:pt x="282" y="34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31" name="Georg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B98880AB-DBD6-5941-950B-A5B5217C24F1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394805" y="1920714"/>
                <a:ext cx="309609" cy="135947"/>
              </a:xfrm>
              <a:custGeom>
                <a:avLst/>
                <a:gdLst>
                  <a:gd name="T0" fmla="*/ 2147483647 w 462"/>
                  <a:gd name="T1" fmla="*/ 2147483647 h 210"/>
                  <a:gd name="T2" fmla="*/ 2147483647 w 462"/>
                  <a:gd name="T3" fmla="*/ 2147483647 h 210"/>
                  <a:gd name="T4" fmla="*/ 2147483647 w 462"/>
                  <a:gd name="T5" fmla="*/ 2147483647 h 210"/>
                  <a:gd name="T6" fmla="*/ 2147483647 w 462"/>
                  <a:gd name="T7" fmla="*/ 2147483647 h 210"/>
                  <a:gd name="T8" fmla="*/ 2147483647 w 462"/>
                  <a:gd name="T9" fmla="*/ 2147483647 h 210"/>
                  <a:gd name="T10" fmla="*/ 2147483647 w 462"/>
                  <a:gd name="T11" fmla="*/ 2147483647 h 210"/>
                  <a:gd name="T12" fmla="*/ 2147483647 w 462"/>
                  <a:gd name="T13" fmla="*/ 2147483647 h 210"/>
                  <a:gd name="T14" fmla="*/ 2147483647 w 462"/>
                  <a:gd name="T15" fmla="*/ 2147483647 h 210"/>
                  <a:gd name="T16" fmla="*/ 2147483647 w 462"/>
                  <a:gd name="T17" fmla="*/ 2147483647 h 210"/>
                  <a:gd name="T18" fmla="*/ 2147483647 w 462"/>
                  <a:gd name="T19" fmla="*/ 2147483647 h 210"/>
                  <a:gd name="T20" fmla="*/ 2147483647 w 462"/>
                  <a:gd name="T21" fmla="*/ 2147483647 h 210"/>
                  <a:gd name="T22" fmla="*/ 2147483647 w 462"/>
                  <a:gd name="T23" fmla="*/ 2147483647 h 210"/>
                  <a:gd name="T24" fmla="*/ 2147483647 w 462"/>
                  <a:gd name="T25" fmla="*/ 2147483647 h 210"/>
                  <a:gd name="T26" fmla="*/ 2147483647 w 462"/>
                  <a:gd name="T27" fmla="*/ 2147483647 h 210"/>
                  <a:gd name="T28" fmla="*/ 2147483647 w 462"/>
                  <a:gd name="T29" fmla="*/ 2147483647 h 210"/>
                  <a:gd name="T30" fmla="*/ 2147483647 w 462"/>
                  <a:gd name="T31" fmla="*/ 2147483647 h 210"/>
                  <a:gd name="T32" fmla="*/ 2147483647 w 462"/>
                  <a:gd name="T33" fmla="*/ 2147483647 h 210"/>
                  <a:gd name="T34" fmla="*/ 2147483647 w 462"/>
                  <a:gd name="T35" fmla="*/ 2147483647 h 210"/>
                  <a:gd name="T36" fmla="*/ 2147483647 w 462"/>
                  <a:gd name="T37" fmla="*/ 2147483647 h 210"/>
                  <a:gd name="T38" fmla="*/ 2147483647 w 462"/>
                  <a:gd name="T39" fmla="*/ 2147483647 h 210"/>
                  <a:gd name="T40" fmla="*/ 2147483647 w 462"/>
                  <a:gd name="T41" fmla="*/ 2147483647 h 210"/>
                  <a:gd name="T42" fmla="*/ 2147483647 w 462"/>
                  <a:gd name="T43" fmla="*/ 2147483647 h 210"/>
                  <a:gd name="T44" fmla="*/ 2147483647 w 462"/>
                  <a:gd name="T45" fmla="*/ 2147483647 h 210"/>
                  <a:gd name="T46" fmla="*/ 2147483647 w 462"/>
                  <a:gd name="T47" fmla="*/ 2147483647 h 210"/>
                  <a:gd name="T48" fmla="*/ 2147483647 w 462"/>
                  <a:gd name="T49" fmla="*/ 2147483647 h 210"/>
                  <a:gd name="T50" fmla="*/ 2147483647 w 462"/>
                  <a:gd name="T51" fmla="*/ 2147483647 h 210"/>
                  <a:gd name="T52" fmla="*/ 2147483647 w 462"/>
                  <a:gd name="T53" fmla="*/ 2147483647 h 210"/>
                  <a:gd name="T54" fmla="*/ 2147483647 w 462"/>
                  <a:gd name="T55" fmla="*/ 2147483647 h 210"/>
                  <a:gd name="T56" fmla="*/ 2147483647 w 462"/>
                  <a:gd name="T57" fmla="*/ 2147483647 h 210"/>
                  <a:gd name="T58" fmla="*/ 2147483647 w 462"/>
                  <a:gd name="T59" fmla="*/ 2147483647 h 210"/>
                  <a:gd name="T60" fmla="*/ 2147483647 w 462"/>
                  <a:gd name="T61" fmla="*/ 2147483647 h 210"/>
                  <a:gd name="T62" fmla="*/ 2147483647 w 462"/>
                  <a:gd name="T63" fmla="*/ 2147483647 h 210"/>
                  <a:gd name="T64" fmla="*/ 2147483647 w 462"/>
                  <a:gd name="T65" fmla="*/ 2147483647 h 210"/>
                  <a:gd name="T66" fmla="*/ 2147483647 w 462"/>
                  <a:gd name="T67" fmla="*/ 2147483647 h 210"/>
                  <a:gd name="T68" fmla="*/ 2147483647 w 462"/>
                  <a:gd name="T69" fmla="*/ 2147483647 h 210"/>
                  <a:gd name="T70" fmla="*/ 2147483647 w 462"/>
                  <a:gd name="T71" fmla="*/ 2147483647 h 210"/>
                  <a:gd name="T72" fmla="*/ 2147483647 w 462"/>
                  <a:gd name="T73" fmla="*/ 2147483647 h 210"/>
                  <a:gd name="T74" fmla="*/ 2147483647 w 462"/>
                  <a:gd name="T75" fmla="*/ 2147483647 h 210"/>
                  <a:gd name="T76" fmla="*/ 2147483647 w 462"/>
                  <a:gd name="T77" fmla="*/ 2147483647 h 210"/>
                  <a:gd name="T78" fmla="*/ 2147483647 w 462"/>
                  <a:gd name="T79" fmla="*/ 2147483647 h 210"/>
                  <a:gd name="T80" fmla="*/ 2147483647 w 462"/>
                  <a:gd name="T81" fmla="*/ 0 h 210"/>
                  <a:gd name="T82" fmla="*/ 0 w 462"/>
                  <a:gd name="T83" fmla="*/ 2147483647 h 21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62"/>
                  <a:gd name="T127" fmla="*/ 0 h 210"/>
                  <a:gd name="T128" fmla="*/ 462 w 462"/>
                  <a:gd name="T129" fmla="*/ 210 h 21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62" h="210">
                    <a:moveTo>
                      <a:pt x="6" y="18"/>
                    </a:moveTo>
                    <a:lnTo>
                      <a:pt x="12" y="18"/>
                    </a:lnTo>
                    <a:lnTo>
                      <a:pt x="18" y="24"/>
                    </a:lnTo>
                    <a:lnTo>
                      <a:pt x="30" y="30"/>
                    </a:lnTo>
                    <a:lnTo>
                      <a:pt x="42" y="42"/>
                    </a:lnTo>
                    <a:lnTo>
                      <a:pt x="60" y="48"/>
                    </a:lnTo>
                    <a:lnTo>
                      <a:pt x="72" y="54"/>
                    </a:lnTo>
                    <a:lnTo>
                      <a:pt x="78" y="54"/>
                    </a:lnTo>
                    <a:lnTo>
                      <a:pt x="84" y="60"/>
                    </a:lnTo>
                    <a:lnTo>
                      <a:pt x="96" y="66"/>
                    </a:lnTo>
                    <a:lnTo>
                      <a:pt x="102" y="78"/>
                    </a:lnTo>
                    <a:lnTo>
                      <a:pt x="114" y="84"/>
                    </a:lnTo>
                    <a:lnTo>
                      <a:pt x="114" y="96"/>
                    </a:lnTo>
                    <a:lnTo>
                      <a:pt x="120" y="114"/>
                    </a:lnTo>
                    <a:lnTo>
                      <a:pt x="120" y="132"/>
                    </a:lnTo>
                    <a:lnTo>
                      <a:pt x="126" y="138"/>
                    </a:lnTo>
                    <a:lnTo>
                      <a:pt x="132" y="150"/>
                    </a:lnTo>
                    <a:lnTo>
                      <a:pt x="138" y="156"/>
                    </a:lnTo>
                    <a:lnTo>
                      <a:pt x="138" y="162"/>
                    </a:lnTo>
                    <a:lnTo>
                      <a:pt x="132" y="168"/>
                    </a:lnTo>
                    <a:lnTo>
                      <a:pt x="168" y="174"/>
                    </a:lnTo>
                    <a:lnTo>
                      <a:pt x="174" y="168"/>
                    </a:lnTo>
                    <a:lnTo>
                      <a:pt x="186" y="162"/>
                    </a:lnTo>
                    <a:lnTo>
                      <a:pt x="198" y="162"/>
                    </a:lnTo>
                    <a:lnTo>
                      <a:pt x="210" y="168"/>
                    </a:lnTo>
                    <a:lnTo>
                      <a:pt x="216" y="174"/>
                    </a:lnTo>
                    <a:lnTo>
                      <a:pt x="222" y="186"/>
                    </a:lnTo>
                    <a:lnTo>
                      <a:pt x="222" y="192"/>
                    </a:lnTo>
                    <a:lnTo>
                      <a:pt x="246" y="192"/>
                    </a:lnTo>
                    <a:lnTo>
                      <a:pt x="246" y="198"/>
                    </a:lnTo>
                    <a:lnTo>
                      <a:pt x="252" y="204"/>
                    </a:lnTo>
                    <a:lnTo>
                      <a:pt x="276" y="198"/>
                    </a:lnTo>
                    <a:lnTo>
                      <a:pt x="282" y="192"/>
                    </a:lnTo>
                    <a:lnTo>
                      <a:pt x="336" y="198"/>
                    </a:lnTo>
                    <a:lnTo>
                      <a:pt x="336" y="180"/>
                    </a:lnTo>
                    <a:lnTo>
                      <a:pt x="342" y="180"/>
                    </a:lnTo>
                    <a:lnTo>
                      <a:pt x="348" y="186"/>
                    </a:lnTo>
                    <a:lnTo>
                      <a:pt x="354" y="186"/>
                    </a:lnTo>
                    <a:lnTo>
                      <a:pt x="354" y="180"/>
                    </a:lnTo>
                    <a:lnTo>
                      <a:pt x="366" y="168"/>
                    </a:lnTo>
                    <a:lnTo>
                      <a:pt x="390" y="168"/>
                    </a:lnTo>
                    <a:lnTo>
                      <a:pt x="396" y="174"/>
                    </a:lnTo>
                    <a:lnTo>
                      <a:pt x="396" y="180"/>
                    </a:lnTo>
                    <a:lnTo>
                      <a:pt x="414" y="198"/>
                    </a:lnTo>
                    <a:lnTo>
                      <a:pt x="426" y="192"/>
                    </a:lnTo>
                    <a:lnTo>
                      <a:pt x="438" y="192"/>
                    </a:lnTo>
                    <a:lnTo>
                      <a:pt x="456" y="210"/>
                    </a:lnTo>
                    <a:lnTo>
                      <a:pt x="462" y="204"/>
                    </a:lnTo>
                    <a:lnTo>
                      <a:pt x="456" y="192"/>
                    </a:lnTo>
                    <a:lnTo>
                      <a:pt x="450" y="186"/>
                    </a:lnTo>
                    <a:lnTo>
                      <a:pt x="444" y="174"/>
                    </a:lnTo>
                    <a:lnTo>
                      <a:pt x="438" y="168"/>
                    </a:lnTo>
                    <a:lnTo>
                      <a:pt x="432" y="168"/>
                    </a:lnTo>
                    <a:lnTo>
                      <a:pt x="414" y="150"/>
                    </a:lnTo>
                    <a:lnTo>
                      <a:pt x="420" y="144"/>
                    </a:lnTo>
                    <a:lnTo>
                      <a:pt x="432" y="144"/>
                    </a:lnTo>
                    <a:lnTo>
                      <a:pt x="420" y="132"/>
                    </a:lnTo>
                    <a:lnTo>
                      <a:pt x="408" y="126"/>
                    </a:lnTo>
                    <a:lnTo>
                      <a:pt x="396" y="114"/>
                    </a:lnTo>
                    <a:lnTo>
                      <a:pt x="378" y="114"/>
                    </a:lnTo>
                    <a:lnTo>
                      <a:pt x="378" y="108"/>
                    </a:lnTo>
                    <a:lnTo>
                      <a:pt x="384" y="102"/>
                    </a:lnTo>
                    <a:lnTo>
                      <a:pt x="384" y="90"/>
                    </a:lnTo>
                    <a:lnTo>
                      <a:pt x="354" y="84"/>
                    </a:lnTo>
                    <a:lnTo>
                      <a:pt x="342" y="72"/>
                    </a:lnTo>
                    <a:lnTo>
                      <a:pt x="330" y="66"/>
                    </a:lnTo>
                    <a:lnTo>
                      <a:pt x="300" y="66"/>
                    </a:lnTo>
                    <a:lnTo>
                      <a:pt x="300" y="72"/>
                    </a:lnTo>
                    <a:lnTo>
                      <a:pt x="288" y="72"/>
                    </a:lnTo>
                    <a:lnTo>
                      <a:pt x="282" y="78"/>
                    </a:lnTo>
                    <a:lnTo>
                      <a:pt x="258" y="78"/>
                    </a:lnTo>
                    <a:lnTo>
                      <a:pt x="246" y="72"/>
                    </a:lnTo>
                    <a:lnTo>
                      <a:pt x="240" y="72"/>
                    </a:lnTo>
                    <a:lnTo>
                      <a:pt x="240" y="66"/>
                    </a:lnTo>
                    <a:lnTo>
                      <a:pt x="192" y="36"/>
                    </a:lnTo>
                    <a:lnTo>
                      <a:pt x="186" y="36"/>
                    </a:lnTo>
                    <a:lnTo>
                      <a:pt x="180" y="30"/>
                    </a:lnTo>
                    <a:lnTo>
                      <a:pt x="144" y="30"/>
                    </a:lnTo>
                    <a:lnTo>
                      <a:pt x="84" y="18"/>
                    </a:lnTo>
                    <a:lnTo>
                      <a:pt x="66" y="12"/>
                    </a:lnTo>
                    <a:lnTo>
                      <a:pt x="54" y="6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0" y="18"/>
                    </a:lnTo>
                    <a:lnTo>
                      <a:pt x="6" y="1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32" name="The Gamb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AC8D3E09-7697-0E61-3103-3DBDC8E3BAF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826088" y="3466504"/>
                <a:ext cx="144311" cy="32728"/>
              </a:xfrm>
              <a:custGeom>
                <a:avLst/>
                <a:gdLst>
                  <a:gd name="T0" fmla="*/ 2147483647 w 216"/>
                  <a:gd name="T1" fmla="*/ 2147483647 h 54"/>
                  <a:gd name="T2" fmla="*/ 2147483647 w 216"/>
                  <a:gd name="T3" fmla="*/ 2147483647 h 54"/>
                  <a:gd name="T4" fmla="*/ 2147483647 w 216"/>
                  <a:gd name="T5" fmla="*/ 2147483647 h 54"/>
                  <a:gd name="T6" fmla="*/ 2147483647 w 216"/>
                  <a:gd name="T7" fmla="*/ 2147483647 h 54"/>
                  <a:gd name="T8" fmla="*/ 0 w 216"/>
                  <a:gd name="T9" fmla="*/ 2147483647 h 54"/>
                  <a:gd name="T10" fmla="*/ 0 w 216"/>
                  <a:gd name="T11" fmla="*/ 2147483647 h 54"/>
                  <a:gd name="T12" fmla="*/ 2147483647 w 216"/>
                  <a:gd name="T13" fmla="*/ 2147483647 h 54"/>
                  <a:gd name="T14" fmla="*/ 2147483647 w 216"/>
                  <a:gd name="T15" fmla="*/ 2147483647 h 54"/>
                  <a:gd name="T16" fmla="*/ 2147483647 w 216"/>
                  <a:gd name="T17" fmla="*/ 2147483647 h 54"/>
                  <a:gd name="T18" fmla="*/ 2147483647 w 216"/>
                  <a:gd name="T19" fmla="*/ 2147483647 h 54"/>
                  <a:gd name="T20" fmla="*/ 2147483647 w 216"/>
                  <a:gd name="T21" fmla="*/ 2147483647 h 54"/>
                  <a:gd name="T22" fmla="*/ 2147483647 w 216"/>
                  <a:gd name="T23" fmla="*/ 2147483647 h 54"/>
                  <a:gd name="T24" fmla="*/ 2147483647 w 216"/>
                  <a:gd name="T25" fmla="*/ 2147483647 h 54"/>
                  <a:gd name="T26" fmla="*/ 2147483647 w 216"/>
                  <a:gd name="T27" fmla="*/ 2147483647 h 54"/>
                  <a:gd name="T28" fmla="*/ 2147483647 w 216"/>
                  <a:gd name="T29" fmla="*/ 2147483647 h 54"/>
                  <a:gd name="T30" fmla="*/ 2147483647 w 216"/>
                  <a:gd name="T31" fmla="*/ 2147483647 h 54"/>
                  <a:gd name="T32" fmla="*/ 2147483647 w 216"/>
                  <a:gd name="T33" fmla="*/ 2147483647 h 54"/>
                  <a:gd name="T34" fmla="*/ 2147483647 w 216"/>
                  <a:gd name="T35" fmla="*/ 2147483647 h 54"/>
                  <a:gd name="T36" fmla="*/ 2147483647 w 216"/>
                  <a:gd name="T37" fmla="*/ 2147483647 h 54"/>
                  <a:gd name="T38" fmla="*/ 2147483647 w 216"/>
                  <a:gd name="T39" fmla="*/ 2147483647 h 54"/>
                  <a:gd name="T40" fmla="*/ 2147483647 w 216"/>
                  <a:gd name="T41" fmla="*/ 2147483647 h 54"/>
                  <a:gd name="T42" fmla="*/ 2147483647 w 216"/>
                  <a:gd name="T43" fmla="*/ 2147483647 h 54"/>
                  <a:gd name="T44" fmla="*/ 2147483647 w 216"/>
                  <a:gd name="T45" fmla="*/ 2147483647 h 54"/>
                  <a:gd name="T46" fmla="*/ 2147483647 w 216"/>
                  <a:gd name="T47" fmla="*/ 2147483647 h 54"/>
                  <a:gd name="T48" fmla="*/ 2147483647 w 216"/>
                  <a:gd name="T49" fmla="*/ 2147483647 h 54"/>
                  <a:gd name="T50" fmla="*/ 2147483647 w 216"/>
                  <a:gd name="T51" fmla="*/ 2147483647 h 54"/>
                  <a:gd name="T52" fmla="*/ 2147483647 w 216"/>
                  <a:gd name="T53" fmla="*/ 2147483647 h 54"/>
                  <a:gd name="T54" fmla="*/ 2147483647 w 216"/>
                  <a:gd name="T55" fmla="*/ 2147483647 h 54"/>
                  <a:gd name="T56" fmla="*/ 2147483647 w 216"/>
                  <a:gd name="T57" fmla="*/ 2147483647 h 54"/>
                  <a:gd name="T58" fmla="*/ 2147483647 w 216"/>
                  <a:gd name="T59" fmla="*/ 0 h 54"/>
                  <a:gd name="T60" fmla="*/ 2147483647 w 216"/>
                  <a:gd name="T61" fmla="*/ 0 h 54"/>
                  <a:gd name="T62" fmla="*/ 2147483647 w 216"/>
                  <a:gd name="T63" fmla="*/ 2147483647 h 54"/>
                  <a:gd name="T64" fmla="*/ 2147483647 w 216"/>
                  <a:gd name="T65" fmla="*/ 2147483647 h 54"/>
                  <a:gd name="T66" fmla="*/ 2147483647 w 216"/>
                  <a:gd name="T67" fmla="*/ 2147483647 h 54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w 216"/>
                  <a:gd name="T103" fmla="*/ 0 h 54"/>
                  <a:gd name="T104" fmla="*/ 216 w 216"/>
                  <a:gd name="T105" fmla="*/ 54 h 54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T102" t="T103" r="T104" b="T105"/>
                <a:pathLst>
                  <a:path w="216" h="54">
                    <a:moveTo>
                      <a:pt x="18" y="18"/>
                    </a:moveTo>
                    <a:lnTo>
                      <a:pt x="12" y="24"/>
                    </a:lnTo>
                    <a:lnTo>
                      <a:pt x="6" y="36"/>
                    </a:lnTo>
                    <a:lnTo>
                      <a:pt x="6" y="42"/>
                    </a:lnTo>
                    <a:lnTo>
                      <a:pt x="0" y="48"/>
                    </a:lnTo>
                    <a:lnTo>
                      <a:pt x="0" y="54"/>
                    </a:lnTo>
                    <a:lnTo>
                      <a:pt x="72" y="54"/>
                    </a:lnTo>
                    <a:lnTo>
                      <a:pt x="72" y="42"/>
                    </a:lnTo>
                    <a:lnTo>
                      <a:pt x="84" y="42"/>
                    </a:lnTo>
                    <a:lnTo>
                      <a:pt x="90" y="36"/>
                    </a:lnTo>
                    <a:lnTo>
                      <a:pt x="114" y="36"/>
                    </a:lnTo>
                    <a:lnTo>
                      <a:pt x="120" y="24"/>
                    </a:lnTo>
                    <a:lnTo>
                      <a:pt x="126" y="18"/>
                    </a:lnTo>
                    <a:lnTo>
                      <a:pt x="132" y="24"/>
                    </a:lnTo>
                    <a:lnTo>
                      <a:pt x="144" y="30"/>
                    </a:lnTo>
                    <a:lnTo>
                      <a:pt x="150" y="42"/>
                    </a:lnTo>
                    <a:lnTo>
                      <a:pt x="168" y="48"/>
                    </a:lnTo>
                    <a:lnTo>
                      <a:pt x="192" y="48"/>
                    </a:lnTo>
                    <a:lnTo>
                      <a:pt x="198" y="42"/>
                    </a:lnTo>
                    <a:lnTo>
                      <a:pt x="210" y="36"/>
                    </a:lnTo>
                    <a:lnTo>
                      <a:pt x="216" y="30"/>
                    </a:lnTo>
                    <a:lnTo>
                      <a:pt x="216" y="24"/>
                    </a:lnTo>
                    <a:lnTo>
                      <a:pt x="210" y="18"/>
                    </a:lnTo>
                    <a:lnTo>
                      <a:pt x="186" y="18"/>
                    </a:lnTo>
                    <a:lnTo>
                      <a:pt x="180" y="24"/>
                    </a:lnTo>
                    <a:lnTo>
                      <a:pt x="168" y="24"/>
                    </a:lnTo>
                    <a:lnTo>
                      <a:pt x="162" y="12"/>
                    </a:lnTo>
                    <a:lnTo>
                      <a:pt x="156" y="6"/>
                    </a:lnTo>
                    <a:lnTo>
                      <a:pt x="144" y="12"/>
                    </a:lnTo>
                    <a:lnTo>
                      <a:pt x="144" y="0"/>
                    </a:lnTo>
                    <a:lnTo>
                      <a:pt x="90" y="0"/>
                    </a:lnTo>
                    <a:lnTo>
                      <a:pt x="90" y="12"/>
                    </a:lnTo>
                    <a:lnTo>
                      <a:pt x="18" y="12"/>
                    </a:lnTo>
                    <a:lnTo>
                      <a:pt x="18" y="1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33" name="Gabo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B8C6126D-E1CE-0786-F5DA-279DBA7E567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033044" y="4055613"/>
                <a:ext cx="280750" cy="329802"/>
              </a:xfrm>
              <a:custGeom>
                <a:avLst/>
                <a:gdLst>
                  <a:gd name="T0" fmla="*/ 2147483647 w 420"/>
                  <a:gd name="T1" fmla="*/ 2147483647 h 510"/>
                  <a:gd name="T2" fmla="*/ 2147483647 w 420"/>
                  <a:gd name="T3" fmla="*/ 2147483647 h 510"/>
                  <a:gd name="T4" fmla="*/ 2147483647 w 420"/>
                  <a:gd name="T5" fmla="*/ 2147483647 h 510"/>
                  <a:gd name="T6" fmla="*/ 2147483647 w 420"/>
                  <a:gd name="T7" fmla="*/ 2147483647 h 510"/>
                  <a:gd name="T8" fmla="*/ 2147483647 w 420"/>
                  <a:gd name="T9" fmla="*/ 2147483647 h 510"/>
                  <a:gd name="T10" fmla="*/ 2147483647 w 420"/>
                  <a:gd name="T11" fmla="*/ 2147483647 h 510"/>
                  <a:gd name="T12" fmla="*/ 2147483647 w 420"/>
                  <a:gd name="T13" fmla="*/ 2147483647 h 510"/>
                  <a:gd name="T14" fmla="*/ 2147483647 w 420"/>
                  <a:gd name="T15" fmla="*/ 2147483647 h 510"/>
                  <a:gd name="T16" fmla="*/ 2147483647 w 420"/>
                  <a:gd name="T17" fmla="*/ 2147483647 h 510"/>
                  <a:gd name="T18" fmla="*/ 2147483647 w 420"/>
                  <a:gd name="T19" fmla="*/ 2147483647 h 510"/>
                  <a:gd name="T20" fmla="*/ 2147483647 w 420"/>
                  <a:gd name="T21" fmla="*/ 2147483647 h 510"/>
                  <a:gd name="T22" fmla="*/ 2147483647 w 420"/>
                  <a:gd name="T23" fmla="*/ 2147483647 h 510"/>
                  <a:gd name="T24" fmla="*/ 2147483647 w 420"/>
                  <a:gd name="T25" fmla="*/ 2147483647 h 510"/>
                  <a:gd name="T26" fmla="*/ 2147483647 w 420"/>
                  <a:gd name="T27" fmla="*/ 2147483647 h 510"/>
                  <a:gd name="T28" fmla="*/ 2147483647 w 420"/>
                  <a:gd name="T29" fmla="*/ 2147483647 h 510"/>
                  <a:gd name="T30" fmla="*/ 2147483647 w 420"/>
                  <a:gd name="T31" fmla="*/ 2147483647 h 510"/>
                  <a:gd name="T32" fmla="*/ 2147483647 w 420"/>
                  <a:gd name="T33" fmla="*/ 2147483647 h 510"/>
                  <a:gd name="T34" fmla="*/ 2147483647 w 420"/>
                  <a:gd name="T35" fmla="*/ 2147483647 h 510"/>
                  <a:gd name="T36" fmla="*/ 2147483647 w 420"/>
                  <a:gd name="T37" fmla="*/ 2147483647 h 510"/>
                  <a:gd name="T38" fmla="*/ 2147483647 w 420"/>
                  <a:gd name="T39" fmla="*/ 2147483647 h 510"/>
                  <a:gd name="T40" fmla="*/ 2147483647 w 420"/>
                  <a:gd name="T41" fmla="*/ 2147483647 h 510"/>
                  <a:gd name="T42" fmla="*/ 2147483647 w 420"/>
                  <a:gd name="T43" fmla="*/ 2147483647 h 510"/>
                  <a:gd name="T44" fmla="*/ 2147483647 w 420"/>
                  <a:gd name="T45" fmla="*/ 2147483647 h 510"/>
                  <a:gd name="T46" fmla="*/ 2147483647 w 420"/>
                  <a:gd name="T47" fmla="*/ 2147483647 h 510"/>
                  <a:gd name="T48" fmla="*/ 2147483647 w 420"/>
                  <a:gd name="T49" fmla="*/ 2147483647 h 510"/>
                  <a:gd name="T50" fmla="*/ 2147483647 w 420"/>
                  <a:gd name="T51" fmla="*/ 2147483647 h 510"/>
                  <a:gd name="T52" fmla="*/ 2147483647 w 420"/>
                  <a:gd name="T53" fmla="*/ 2147483647 h 510"/>
                  <a:gd name="T54" fmla="*/ 2147483647 w 420"/>
                  <a:gd name="T55" fmla="*/ 2147483647 h 510"/>
                  <a:gd name="T56" fmla="*/ 2147483647 w 420"/>
                  <a:gd name="T57" fmla="*/ 2147483647 h 510"/>
                  <a:gd name="T58" fmla="*/ 2147483647 w 420"/>
                  <a:gd name="T59" fmla="*/ 2147483647 h 510"/>
                  <a:gd name="T60" fmla="*/ 2147483647 w 420"/>
                  <a:gd name="T61" fmla="*/ 2147483647 h 510"/>
                  <a:gd name="T62" fmla="*/ 2147483647 w 420"/>
                  <a:gd name="T63" fmla="*/ 2147483647 h 510"/>
                  <a:gd name="T64" fmla="*/ 2147483647 w 420"/>
                  <a:gd name="T65" fmla="*/ 2147483647 h 510"/>
                  <a:gd name="T66" fmla="*/ 2147483647 w 420"/>
                  <a:gd name="T67" fmla="*/ 2147483647 h 510"/>
                  <a:gd name="T68" fmla="*/ 2147483647 w 420"/>
                  <a:gd name="T69" fmla="*/ 2147483647 h 510"/>
                  <a:gd name="T70" fmla="*/ 2147483647 w 420"/>
                  <a:gd name="T71" fmla="*/ 2147483647 h 510"/>
                  <a:gd name="T72" fmla="*/ 2147483647 w 420"/>
                  <a:gd name="T73" fmla="*/ 2147483647 h 510"/>
                  <a:gd name="T74" fmla="*/ 2147483647 w 420"/>
                  <a:gd name="T75" fmla="*/ 2147483647 h 510"/>
                  <a:gd name="T76" fmla="*/ 2147483647 w 420"/>
                  <a:gd name="T77" fmla="*/ 2147483647 h 510"/>
                  <a:gd name="T78" fmla="*/ 2147483647 w 420"/>
                  <a:gd name="T79" fmla="*/ 2147483647 h 510"/>
                  <a:gd name="T80" fmla="*/ 2147483647 w 420"/>
                  <a:gd name="T81" fmla="*/ 2147483647 h 510"/>
                  <a:gd name="T82" fmla="*/ 2147483647 w 420"/>
                  <a:gd name="T83" fmla="*/ 2147483647 h 510"/>
                  <a:gd name="T84" fmla="*/ 2147483647 w 420"/>
                  <a:gd name="T85" fmla="*/ 2147483647 h 510"/>
                  <a:gd name="T86" fmla="*/ 2147483647 w 420"/>
                  <a:gd name="T87" fmla="*/ 2147483647 h 510"/>
                  <a:gd name="T88" fmla="*/ 2147483647 w 420"/>
                  <a:gd name="T89" fmla="*/ 2147483647 h 510"/>
                  <a:gd name="T90" fmla="*/ 2147483647 w 420"/>
                  <a:gd name="T91" fmla="*/ 2147483647 h 510"/>
                  <a:gd name="T92" fmla="*/ 2147483647 w 420"/>
                  <a:gd name="T93" fmla="*/ 2147483647 h 510"/>
                  <a:gd name="T94" fmla="*/ 2147483647 w 420"/>
                  <a:gd name="T95" fmla="*/ 2147483647 h 510"/>
                  <a:gd name="T96" fmla="*/ 2147483647 w 420"/>
                  <a:gd name="T97" fmla="*/ 2147483647 h 510"/>
                  <a:gd name="T98" fmla="*/ 2147483647 w 420"/>
                  <a:gd name="T99" fmla="*/ 2147483647 h 510"/>
                  <a:gd name="T100" fmla="*/ 2147483647 w 420"/>
                  <a:gd name="T101" fmla="*/ 2147483647 h 510"/>
                  <a:gd name="T102" fmla="*/ 2147483647 w 420"/>
                  <a:gd name="T103" fmla="*/ 2147483647 h 510"/>
                  <a:gd name="T104" fmla="*/ 2147483647 w 420"/>
                  <a:gd name="T105" fmla="*/ 2147483647 h 510"/>
                  <a:gd name="T106" fmla="*/ 2147483647 w 420"/>
                  <a:gd name="T107" fmla="*/ 2147483647 h 510"/>
                  <a:gd name="T108" fmla="*/ 2147483647 w 420"/>
                  <a:gd name="T109" fmla="*/ 2147483647 h 510"/>
                  <a:gd name="T110" fmla="*/ 2147483647 w 420"/>
                  <a:gd name="T111" fmla="*/ 2147483647 h 510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w 420"/>
                  <a:gd name="T169" fmla="*/ 0 h 510"/>
                  <a:gd name="T170" fmla="*/ 420 w 420"/>
                  <a:gd name="T171" fmla="*/ 510 h 510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T168" t="T169" r="T170" b="T171"/>
                <a:pathLst>
                  <a:path w="420" h="510">
                    <a:moveTo>
                      <a:pt x="420" y="240"/>
                    </a:moveTo>
                    <a:lnTo>
                      <a:pt x="414" y="234"/>
                    </a:lnTo>
                    <a:lnTo>
                      <a:pt x="396" y="234"/>
                    </a:lnTo>
                    <a:lnTo>
                      <a:pt x="390" y="216"/>
                    </a:lnTo>
                    <a:lnTo>
                      <a:pt x="372" y="210"/>
                    </a:lnTo>
                    <a:lnTo>
                      <a:pt x="372" y="174"/>
                    </a:lnTo>
                    <a:lnTo>
                      <a:pt x="384" y="150"/>
                    </a:lnTo>
                    <a:lnTo>
                      <a:pt x="396" y="150"/>
                    </a:lnTo>
                    <a:lnTo>
                      <a:pt x="402" y="144"/>
                    </a:lnTo>
                    <a:lnTo>
                      <a:pt x="408" y="132"/>
                    </a:lnTo>
                    <a:lnTo>
                      <a:pt x="414" y="126"/>
                    </a:lnTo>
                    <a:lnTo>
                      <a:pt x="414" y="114"/>
                    </a:lnTo>
                    <a:lnTo>
                      <a:pt x="402" y="108"/>
                    </a:lnTo>
                    <a:lnTo>
                      <a:pt x="402" y="90"/>
                    </a:lnTo>
                    <a:lnTo>
                      <a:pt x="396" y="84"/>
                    </a:lnTo>
                    <a:lnTo>
                      <a:pt x="396" y="78"/>
                    </a:lnTo>
                    <a:lnTo>
                      <a:pt x="384" y="78"/>
                    </a:lnTo>
                    <a:lnTo>
                      <a:pt x="378" y="72"/>
                    </a:lnTo>
                    <a:lnTo>
                      <a:pt x="360" y="72"/>
                    </a:lnTo>
                    <a:lnTo>
                      <a:pt x="360" y="90"/>
                    </a:lnTo>
                    <a:lnTo>
                      <a:pt x="354" y="96"/>
                    </a:lnTo>
                    <a:lnTo>
                      <a:pt x="330" y="96"/>
                    </a:lnTo>
                    <a:lnTo>
                      <a:pt x="324" y="90"/>
                    </a:lnTo>
                    <a:lnTo>
                      <a:pt x="318" y="54"/>
                    </a:lnTo>
                    <a:lnTo>
                      <a:pt x="336" y="24"/>
                    </a:lnTo>
                    <a:lnTo>
                      <a:pt x="336" y="6"/>
                    </a:lnTo>
                    <a:lnTo>
                      <a:pt x="288" y="12"/>
                    </a:lnTo>
                    <a:lnTo>
                      <a:pt x="282" y="12"/>
                    </a:lnTo>
                    <a:lnTo>
                      <a:pt x="270" y="6"/>
                    </a:lnTo>
                    <a:lnTo>
                      <a:pt x="264" y="6"/>
                    </a:lnTo>
                    <a:lnTo>
                      <a:pt x="252" y="18"/>
                    </a:lnTo>
                    <a:lnTo>
                      <a:pt x="222" y="18"/>
                    </a:lnTo>
                    <a:lnTo>
                      <a:pt x="210" y="0"/>
                    </a:lnTo>
                    <a:lnTo>
                      <a:pt x="192" y="18"/>
                    </a:lnTo>
                    <a:lnTo>
                      <a:pt x="186" y="54"/>
                    </a:lnTo>
                    <a:lnTo>
                      <a:pt x="192" y="60"/>
                    </a:lnTo>
                    <a:lnTo>
                      <a:pt x="192" y="90"/>
                    </a:lnTo>
                    <a:lnTo>
                      <a:pt x="186" y="108"/>
                    </a:lnTo>
                    <a:lnTo>
                      <a:pt x="186" y="114"/>
                    </a:lnTo>
                    <a:lnTo>
                      <a:pt x="84" y="114"/>
                    </a:lnTo>
                    <a:lnTo>
                      <a:pt x="84" y="108"/>
                    </a:lnTo>
                    <a:lnTo>
                      <a:pt x="72" y="108"/>
                    </a:lnTo>
                    <a:lnTo>
                      <a:pt x="60" y="120"/>
                    </a:lnTo>
                    <a:lnTo>
                      <a:pt x="60" y="126"/>
                    </a:lnTo>
                    <a:lnTo>
                      <a:pt x="66" y="132"/>
                    </a:lnTo>
                    <a:lnTo>
                      <a:pt x="66" y="144"/>
                    </a:lnTo>
                    <a:lnTo>
                      <a:pt x="72" y="150"/>
                    </a:lnTo>
                    <a:lnTo>
                      <a:pt x="72" y="162"/>
                    </a:lnTo>
                    <a:lnTo>
                      <a:pt x="48" y="162"/>
                    </a:lnTo>
                    <a:lnTo>
                      <a:pt x="48" y="210"/>
                    </a:lnTo>
                    <a:lnTo>
                      <a:pt x="42" y="228"/>
                    </a:lnTo>
                    <a:lnTo>
                      <a:pt x="36" y="240"/>
                    </a:lnTo>
                    <a:lnTo>
                      <a:pt x="30" y="246"/>
                    </a:lnTo>
                    <a:lnTo>
                      <a:pt x="18" y="252"/>
                    </a:lnTo>
                    <a:lnTo>
                      <a:pt x="0" y="252"/>
                    </a:lnTo>
                    <a:lnTo>
                      <a:pt x="30" y="306"/>
                    </a:lnTo>
                    <a:lnTo>
                      <a:pt x="42" y="294"/>
                    </a:lnTo>
                    <a:lnTo>
                      <a:pt x="54" y="312"/>
                    </a:lnTo>
                    <a:lnTo>
                      <a:pt x="48" y="318"/>
                    </a:lnTo>
                    <a:lnTo>
                      <a:pt x="48" y="330"/>
                    </a:lnTo>
                    <a:lnTo>
                      <a:pt x="42" y="336"/>
                    </a:lnTo>
                    <a:lnTo>
                      <a:pt x="42" y="342"/>
                    </a:lnTo>
                    <a:lnTo>
                      <a:pt x="48" y="348"/>
                    </a:lnTo>
                    <a:lnTo>
                      <a:pt x="66" y="348"/>
                    </a:lnTo>
                    <a:lnTo>
                      <a:pt x="72" y="390"/>
                    </a:lnTo>
                    <a:lnTo>
                      <a:pt x="102" y="396"/>
                    </a:lnTo>
                    <a:lnTo>
                      <a:pt x="96" y="408"/>
                    </a:lnTo>
                    <a:lnTo>
                      <a:pt x="144" y="462"/>
                    </a:lnTo>
                    <a:lnTo>
                      <a:pt x="138" y="468"/>
                    </a:lnTo>
                    <a:lnTo>
                      <a:pt x="174" y="510"/>
                    </a:lnTo>
                    <a:lnTo>
                      <a:pt x="180" y="492"/>
                    </a:lnTo>
                    <a:lnTo>
                      <a:pt x="204" y="480"/>
                    </a:lnTo>
                    <a:lnTo>
                      <a:pt x="222" y="498"/>
                    </a:lnTo>
                    <a:lnTo>
                      <a:pt x="228" y="492"/>
                    </a:lnTo>
                    <a:lnTo>
                      <a:pt x="228" y="456"/>
                    </a:lnTo>
                    <a:lnTo>
                      <a:pt x="210" y="444"/>
                    </a:lnTo>
                    <a:lnTo>
                      <a:pt x="228" y="432"/>
                    </a:lnTo>
                    <a:lnTo>
                      <a:pt x="198" y="414"/>
                    </a:lnTo>
                    <a:lnTo>
                      <a:pt x="210" y="414"/>
                    </a:lnTo>
                    <a:lnTo>
                      <a:pt x="210" y="402"/>
                    </a:lnTo>
                    <a:lnTo>
                      <a:pt x="204" y="396"/>
                    </a:lnTo>
                    <a:lnTo>
                      <a:pt x="204" y="378"/>
                    </a:lnTo>
                    <a:lnTo>
                      <a:pt x="210" y="378"/>
                    </a:lnTo>
                    <a:lnTo>
                      <a:pt x="216" y="384"/>
                    </a:lnTo>
                    <a:lnTo>
                      <a:pt x="228" y="384"/>
                    </a:lnTo>
                    <a:lnTo>
                      <a:pt x="240" y="390"/>
                    </a:lnTo>
                    <a:lnTo>
                      <a:pt x="258" y="390"/>
                    </a:lnTo>
                    <a:lnTo>
                      <a:pt x="264" y="384"/>
                    </a:lnTo>
                    <a:lnTo>
                      <a:pt x="270" y="372"/>
                    </a:lnTo>
                    <a:lnTo>
                      <a:pt x="282" y="366"/>
                    </a:lnTo>
                    <a:lnTo>
                      <a:pt x="264" y="348"/>
                    </a:lnTo>
                    <a:lnTo>
                      <a:pt x="264" y="342"/>
                    </a:lnTo>
                    <a:lnTo>
                      <a:pt x="294" y="342"/>
                    </a:lnTo>
                    <a:lnTo>
                      <a:pt x="312" y="384"/>
                    </a:lnTo>
                    <a:lnTo>
                      <a:pt x="342" y="384"/>
                    </a:lnTo>
                    <a:lnTo>
                      <a:pt x="348" y="378"/>
                    </a:lnTo>
                    <a:lnTo>
                      <a:pt x="354" y="366"/>
                    </a:lnTo>
                    <a:lnTo>
                      <a:pt x="360" y="360"/>
                    </a:lnTo>
                    <a:lnTo>
                      <a:pt x="366" y="360"/>
                    </a:lnTo>
                    <a:lnTo>
                      <a:pt x="366" y="390"/>
                    </a:lnTo>
                    <a:lnTo>
                      <a:pt x="372" y="396"/>
                    </a:lnTo>
                    <a:lnTo>
                      <a:pt x="384" y="396"/>
                    </a:lnTo>
                    <a:lnTo>
                      <a:pt x="390" y="390"/>
                    </a:lnTo>
                    <a:lnTo>
                      <a:pt x="396" y="378"/>
                    </a:lnTo>
                    <a:lnTo>
                      <a:pt x="396" y="354"/>
                    </a:lnTo>
                    <a:lnTo>
                      <a:pt x="408" y="348"/>
                    </a:lnTo>
                    <a:lnTo>
                      <a:pt x="414" y="342"/>
                    </a:lnTo>
                    <a:lnTo>
                      <a:pt x="408" y="318"/>
                    </a:lnTo>
                    <a:lnTo>
                      <a:pt x="414" y="306"/>
                    </a:lnTo>
                    <a:lnTo>
                      <a:pt x="414" y="258"/>
                    </a:lnTo>
                    <a:lnTo>
                      <a:pt x="420" y="252"/>
                    </a:lnTo>
                    <a:lnTo>
                      <a:pt x="420" y="2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34" name="Ethiop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E92DDD4F-595D-8942-2459-9FD5D9EB06E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195396" y="3408598"/>
                <a:ext cx="708430" cy="594146"/>
              </a:xfrm>
              <a:custGeom>
                <a:avLst/>
                <a:gdLst>
                  <a:gd name="T0" fmla="*/ 2147483647 w 1056"/>
                  <a:gd name="T1" fmla="*/ 2147483647 h 924"/>
                  <a:gd name="T2" fmla="*/ 2147483647 w 1056"/>
                  <a:gd name="T3" fmla="*/ 2147483647 h 924"/>
                  <a:gd name="T4" fmla="*/ 2147483647 w 1056"/>
                  <a:gd name="T5" fmla="*/ 2147483647 h 924"/>
                  <a:gd name="T6" fmla="*/ 2147483647 w 1056"/>
                  <a:gd name="T7" fmla="*/ 2147483647 h 924"/>
                  <a:gd name="T8" fmla="*/ 2147483647 w 1056"/>
                  <a:gd name="T9" fmla="*/ 2147483647 h 924"/>
                  <a:gd name="T10" fmla="*/ 2147483647 w 1056"/>
                  <a:gd name="T11" fmla="*/ 2147483647 h 924"/>
                  <a:gd name="T12" fmla="*/ 2147483647 w 1056"/>
                  <a:gd name="T13" fmla="*/ 2147483647 h 924"/>
                  <a:gd name="T14" fmla="*/ 2147483647 w 1056"/>
                  <a:gd name="T15" fmla="*/ 2147483647 h 924"/>
                  <a:gd name="T16" fmla="*/ 2147483647 w 1056"/>
                  <a:gd name="T17" fmla="*/ 2147483647 h 924"/>
                  <a:gd name="T18" fmla="*/ 2147483647 w 1056"/>
                  <a:gd name="T19" fmla="*/ 2147483647 h 924"/>
                  <a:gd name="T20" fmla="*/ 2147483647 w 1056"/>
                  <a:gd name="T21" fmla="*/ 2147483647 h 924"/>
                  <a:gd name="T22" fmla="*/ 2147483647 w 1056"/>
                  <a:gd name="T23" fmla="*/ 2147483647 h 924"/>
                  <a:gd name="T24" fmla="*/ 2147483647 w 1056"/>
                  <a:gd name="T25" fmla="*/ 2147483647 h 924"/>
                  <a:gd name="T26" fmla="*/ 2147483647 w 1056"/>
                  <a:gd name="T27" fmla="*/ 2147483647 h 924"/>
                  <a:gd name="T28" fmla="*/ 2147483647 w 1056"/>
                  <a:gd name="T29" fmla="*/ 2147483647 h 924"/>
                  <a:gd name="T30" fmla="*/ 2147483647 w 1056"/>
                  <a:gd name="T31" fmla="*/ 2147483647 h 924"/>
                  <a:gd name="T32" fmla="*/ 2147483647 w 1056"/>
                  <a:gd name="T33" fmla="*/ 2147483647 h 924"/>
                  <a:gd name="T34" fmla="*/ 2147483647 w 1056"/>
                  <a:gd name="T35" fmla="*/ 2147483647 h 924"/>
                  <a:gd name="T36" fmla="*/ 2147483647 w 1056"/>
                  <a:gd name="T37" fmla="*/ 2147483647 h 924"/>
                  <a:gd name="T38" fmla="*/ 2147483647 w 1056"/>
                  <a:gd name="T39" fmla="*/ 2147483647 h 924"/>
                  <a:gd name="T40" fmla="*/ 2147483647 w 1056"/>
                  <a:gd name="T41" fmla="*/ 2147483647 h 924"/>
                  <a:gd name="T42" fmla="*/ 2147483647 w 1056"/>
                  <a:gd name="T43" fmla="*/ 2147483647 h 924"/>
                  <a:gd name="T44" fmla="*/ 2147483647 w 1056"/>
                  <a:gd name="T45" fmla="*/ 2147483647 h 924"/>
                  <a:gd name="T46" fmla="*/ 2147483647 w 1056"/>
                  <a:gd name="T47" fmla="*/ 2147483647 h 924"/>
                  <a:gd name="T48" fmla="*/ 2147483647 w 1056"/>
                  <a:gd name="T49" fmla="*/ 2147483647 h 924"/>
                  <a:gd name="T50" fmla="*/ 2147483647 w 1056"/>
                  <a:gd name="T51" fmla="*/ 2147483647 h 924"/>
                  <a:gd name="T52" fmla="*/ 2147483647 w 1056"/>
                  <a:gd name="T53" fmla="*/ 2147483647 h 924"/>
                  <a:gd name="T54" fmla="*/ 2147483647 w 1056"/>
                  <a:gd name="T55" fmla="*/ 2147483647 h 924"/>
                  <a:gd name="T56" fmla="*/ 2147483647 w 1056"/>
                  <a:gd name="T57" fmla="*/ 2147483647 h 924"/>
                  <a:gd name="T58" fmla="*/ 2147483647 w 1056"/>
                  <a:gd name="T59" fmla="*/ 2147483647 h 924"/>
                  <a:gd name="T60" fmla="*/ 2147483647 w 1056"/>
                  <a:gd name="T61" fmla="*/ 2147483647 h 924"/>
                  <a:gd name="T62" fmla="*/ 2147483647 w 1056"/>
                  <a:gd name="T63" fmla="*/ 2147483647 h 924"/>
                  <a:gd name="T64" fmla="*/ 2147483647 w 1056"/>
                  <a:gd name="T65" fmla="*/ 2147483647 h 924"/>
                  <a:gd name="T66" fmla="*/ 2147483647 w 1056"/>
                  <a:gd name="T67" fmla="*/ 2147483647 h 924"/>
                  <a:gd name="T68" fmla="*/ 2147483647 w 1056"/>
                  <a:gd name="T69" fmla="*/ 2147483647 h 924"/>
                  <a:gd name="T70" fmla="*/ 2147483647 w 1056"/>
                  <a:gd name="T71" fmla="*/ 2147483647 h 924"/>
                  <a:gd name="T72" fmla="*/ 2147483647 w 1056"/>
                  <a:gd name="T73" fmla="*/ 0 h 924"/>
                  <a:gd name="T74" fmla="*/ 2147483647 w 1056"/>
                  <a:gd name="T75" fmla="*/ 2147483647 h 924"/>
                  <a:gd name="T76" fmla="*/ 2147483647 w 1056"/>
                  <a:gd name="T77" fmla="*/ 2147483647 h 924"/>
                  <a:gd name="T78" fmla="*/ 2147483647 w 1056"/>
                  <a:gd name="T79" fmla="*/ 2147483647 h 924"/>
                  <a:gd name="T80" fmla="*/ 2147483647 w 1056"/>
                  <a:gd name="T81" fmla="*/ 2147483647 h 924"/>
                  <a:gd name="T82" fmla="*/ 2147483647 w 1056"/>
                  <a:gd name="T83" fmla="*/ 2147483647 h 924"/>
                  <a:gd name="T84" fmla="*/ 2147483647 w 1056"/>
                  <a:gd name="T85" fmla="*/ 2147483647 h 924"/>
                  <a:gd name="T86" fmla="*/ 2147483647 w 1056"/>
                  <a:gd name="T87" fmla="*/ 2147483647 h 924"/>
                  <a:gd name="T88" fmla="*/ 2147483647 w 1056"/>
                  <a:gd name="T89" fmla="*/ 2147483647 h 924"/>
                  <a:gd name="T90" fmla="*/ 2147483647 w 1056"/>
                  <a:gd name="T91" fmla="*/ 2147483647 h 924"/>
                  <a:gd name="T92" fmla="*/ 2147483647 w 1056"/>
                  <a:gd name="T93" fmla="*/ 2147483647 h 924"/>
                  <a:gd name="T94" fmla="*/ 2147483647 w 1056"/>
                  <a:gd name="T95" fmla="*/ 2147483647 h 924"/>
                  <a:gd name="T96" fmla="*/ 2147483647 w 1056"/>
                  <a:gd name="T97" fmla="*/ 2147483647 h 924"/>
                  <a:gd name="T98" fmla="*/ 2147483647 w 1056"/>
                  <a:gd name="T99" fmla="*/ 2147483647 h 924"/>
                  <a:gd name="T100" fmla="*/ 2147483647 w 1056"/>
                  <a:gd name="T101" fmla="*/ 2147483647 h 924"/>
                  <a:gd name="T102" fmla="*/ 2147483647 w 1056"/>
                  <a:gd name="T103" fmla="*/ 2147483647 h 924"/>
                  <a:gd name="T104" fmla="*/ 2147483647 w 1056"/>
                  <a:gd name="T105" fmla="*/ 2147483647 h 924"/>
                  <a:gd name="T106" fmla="*/ 2147483647 w 1056"/>
                  <a:gd name="T107" fmla="*/ 2147483647 h 924"/>
                  <a:gd name="T108" fmla="*/ 2147483647 w 1056"/>
                  <a:gd name="T109" fmla="*/ 2147483647 h 924"/>
                  <a:gd name="T110" fmla="*/ 2147483647 w 1056"/>
                  <a:gd name="T111" fmla="*/ 2147483647 h 924"/>
                  <a:gd name="T112" fmla="*/ 2147483647 w 1056"/>
                  <a:gd name="T113" fmla="*/ 2147483647 h 924"/>
                  <a:gd name="T114" fmla="*/ 2147483647 w 1056"/>
                  <a:gd name="T115" fmla="*/ 2147483647 h 924"/>
                  <a:gd name="T116" fmla="*/ 2147483647 w 1056"/>
                  <a:gd name="T117" fmla="*/ 2147483647 h 92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056"/>
                  <a:gd name="T178" fmla="*/ 0 h 924"/>
                  <a:gd name="T179" fmla="*/ 1056 w 1056"/>
                  <a:gd name="T180" fmla="*/ 924 h 92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056" h="924">
                    <a:moveTo>
                      <a:pt x="84" y="642"/>
                    </a:moveTo>
                    <a:lnTo>
                      <a:pt x="108" y="642"/>
                    </a:lnTo>
                    <a:lnTo>
                      <a:pt x="114" y="666"/>
                    </a:lnTo>
                    <a:lnTo>
                      <a:pt x="126" y="666"/>
                    </a:lnTo>
                    <a:lnTo>
                      <a:pt x="126" y="702"/>
                    </a:lnTo>
                    <a:lnTo>
                      <a:pt x="138" y="708"/>
                    </a:lnTo>
                    <a:lnTo>
                      <a:pt x="138" y="726"/>
                    </a:lnTo>
                    <a:lnTo>
                      <a:pt x="156" y="762"/>
                    </a:lnTo>
                    <a:lnTo>
                      <a:pt x="168" y="768"/>
                    </a:lnTo>
                    <a:lnTo>
                      <a:pt x="186" y="768"/>
                    </a:lnTo>
                    <a:lnTo>
                      <a:pt x="192" y="774"/>
                    </a:lnTo>
                    <a:lnTo>
                      <a:pt x="198" y="786"/>
                    </a:lnTo>
                    <a:lnTo>
                      <a:pt x="198" y="804"/>
                    </a:lnTo>
                    <a:lnTo>
                      <a:pt x="210" y="840"/>
                    </a:lnTo>
                    <a:lnTo>
                      <a:pt x="282" y="846"/>
                    </a:lnTo>
                    <a:lnTo>
                      <a:pt x="360" y="906"/>
                    </a:lnTo>
                    <a:lnTo>
                      <a:pt x="390" y="906"/>
                    </a:lnTo>
                    <a:lnTo>
                      <a:pt x="402" y="912"/>
                    </a:lnTo>
                    <a:lnTo>
                      <a:pt x="432" y="912"/>
                    </a:lnTo>
                    <a:lnTo>
                      <a:pt x="444" y="918"/>
                    </a:lnTo>
                    <a:lnTo>
                      <a:pt x="450" y="918"/>
                    </a:lnTo>
                    <a:lnTo>
                      <a:pt x="462" y="924"/>
                    </a:lnTo>
                    <a:lnTo>
                      <a:pt x="486" y="906"/>
                    </a:lnTo>
                    <a:lnTo>
                      <a:pt x="486" y="894"/>
                    </a:lnTo>
                    <a:lnTo>
                      <a:pt x="498" y="882"/>
                    </a:lnTo>
                    <a:lnTo>
                      <a:pt x="510" y="882"/>
                    </a:lnTo>
                    <a:lnTo>
                      <a:pt x="522" y="876"/>
                    </a:lnTo>
                    <a:lnTo>
                      <a:pt x="528" y="870"/>
                    </a:lnTo>
                    <a:lnTo>
                      <a:pt x="534" y="870"/>
                    </a:lnTo>
                    <a:lnTo>
                      <a:pt x="552" y="852"/>
                    </a:lnTo>
                    <a:lnTo>
                      <a:pt x="576" y="882"/>
                    </a:lnTo>
                    <a:lnTo>
                      <a:pt x="606" y="882"/>
                    </a:lnTo>
                    <a:lnTo>
                      <a:pt x="612" y="876"/>
                    </a:lnTo>
                    <a:lnTo>
                      <a:pt x="636" y="882"/>
                    </a:lnTo>
                    <a:lnTo>
                      <a:pt x="636" y="876"/>
                    </a:lnTo>
                    <a:lnTo>
                      <a:pt x="648" y="864"/>
                    </a:lnTo>
                    <a:lnTo>
                      <a:pt x="660" y="864"/>
                    </a:lnTo>
                    <a:lnTo>
                      <a:pt x="672" y="858"/>
                    </a:lnTo>
                    <a:lnTo>
                      <a:pt x="696" y="858"/>
                    </a:lnTo>
                    <a:lnTo>
                      <a:pt x="714" y="840"/>
                    </a:lnTo>
                    <a:lnTo>
                      <a:pt x="714" y="828"/>
                    </a:lnTo>
                    <a:lnTo>
                      <a:pt x="726" y="822"/>
                    </a:lnTo>
                    <a:lnTo>
                      <a:pt x="732" y="816"/>
                    </a:lnTo>
                    <a:lnTo>
                      <a:pt x="744" y="810"/>
                    </a:lnTo>
                    <a:lnTo>
                      <a:pt x="756" y="810"/>
                    </a:lnTo>
                    <a:lnTo>
                      <a:pt x="762" y="804"/>
                    </a:lnTo>
                    <a:lnTo>
                      <a:pt x="846" y="804"/>
                    </a:lnTo>
                    <a:lnTo>
                      <a:pt x="1056" y="558"/>
                    </a:lnTo>
                    <a:lnTo>
                      <a:pt x="984" y="564"/>
                    </a:lnTo>
                    <a:lnTo>
                      <a:pt x="948" y="546"/>
                    </a:lnTo>
                    <a:lnTo>
                      <a:pt x="936" y="534"/>
                    </a:lnTo>
                    <a:lnTo>
                      <a:pt x="918" y="528"/>
                    </a:lnTo>
                    <a:lnTo>
                      <a:pt x="906" y="522"/>
                    </a:lnTo>
                    <a:lnTo>
                      <a:pt x="882" y="516"/>
                    </a:lnTo>
                    <a:lnTo>
                      <a:pt x="810" y="492"/>
                    </a:lnTo>
                    <a:lnTo>
                      <a:pt x="774" y="474"/>
                    </a:lnTo>
                    <a:lnTo>
                      <a:pt x="768" y="462"/>
                    </a:lnTo>
                    <a:lnTo>
                      <a:pt x="762" y="456"/>
                    </a:lnTo>
                    <a:lnTo>
                      <a:pt x="756" y="444"/>
                    </a:lnTo>
                    <a:lnTo>
                      <a:pt x="732" y="444"/>
                    </a:lnTo>
                    <a:lnTo>
                      <a:pt x="732" y="438"/>
                    </a:lnTo>
                    <a:lnTo>
                      <a:pt x="726" y="432"/>
                    </a:lnTo>
                    <a:lnTo>
                      <a:pt x="714" y="408"/>
                    </a:lnTo>
                    <a:lnTo>
                      <a:pt x="708" y="402"/>
                    </a:lnTo>
                    <a:lnTo>
                      <a:pt x="702" y="390"/>
                    </a:lnTo>
                    <a:lnTo>
                      <a:pt x="696" y="384"/>
                    </a:lnTo>
                    <a:lnTo>
                      <a:pt x="690" y="372"/>
                    </a:lnTo>
                    <a:lnTo>
                      <a:pt x="690" y="360"/>
                    </a:lnTo>
                    <a:lnTo>
                      <a:pt x="678" y="348"/>
                    </a:lnTo>
                    <a:lnTo>
                      <a:pt x="696" y="318"/>
                    </a:lnTo>
                    <a:lnTo>
                      <a:pt x="690" y="312"/>
                    </a:lnTo>
                    <a:lnTo>
                      <a:pt x="678" y="306"/>
                    </a:lnTo>
                    <a:lnTo>
                      <a:pt x="666" y="306"/>
                    </a:lnTo>
                    <a:lnTo>
                      <a:pt x="660" y="312"/>
                    </a:lnTo>
                    <a:lnTo>
                      <a:pt x="654" y="312"/>
                    </a:lnTo>
                    <a:lnTo>
                      <a:pt x="648" y="318"/>
                    </a:lnTo>
                    <a:lnTo>
                      <a:pt x="624" y="318"/>
                    </a:lnTo>
                    <a:lnTo>
                      <a:pt x="612" y="306"/>
                    </a:lnTo>
                    <a:lnTo>
                      <a:pt x="612" y="294"/>
                    </a:lnTo>
                    <a:lnTo>
                      <a:pt x="606" y="276"/>
                    </a:lnTo>
                    <a:lnTo>
                      <a:pt x="606" y="264"/>
                    </a:lnTo>
                    <a:lnTo>
                      <a:pt x="624" y="246"/>
                    </a:lnTo>
                    <a:lnTo>
                      <a:pt x="654" y="192"/>
                    </a:lnTo>
                    <a:lnTo>
                      <a:pt x="642" y="174"/>
                    </a:lnTo>
                    <a:lnTo>
                      <a:pt x="630" y="174"/>
                    </a:lnTo>
                    <a:lnTo>
                      <a:pt x="618" y="168"/>
                    </a:lnTo>
                    <a:lnTo>
                      <a:pt x="612" y="162"/>
                    </a:lnTo>
                    <a:lnTo>
                      <a:pt x="612" y="138"/>
                    </a:lnTo>
                    <a:lnTo>
                      <a:pt x="600" y="126"/>
                    </a:lnTo>
                    <a:lnTo>
                      <a:pt x="576" y="114"/>
                    </a:lnTo>
                    <a:lnTo>
                      <a:pt x="570" y="108"/>
                    </a:lnTo>
                    <a:lnTo>
                      <a:pt x="546" y="72"/>
                    </a:lnTo>
                    <a:lnTo>
                      <a:pt x="534" y="66"/>
                    </a:lnTo>
                    <a:lnTo>
                      <a:pt x="528" y="60"/>
                    </a:lnTo>
                    <a:lnTo>
                      <a:pt x="516" y="60"/>
                    </a:lnTo>
                    <a:lnTo>
                      <a:pt x="498" y="36"/>
                    </a:lnTo>
                    <a:lnTo>
                      <a:pt x="468" y="36"/>
                    </a:lnTo>
                    <a:lnTo>
                      <a:pt x="462" y="30"/>
                    </a:lnTo>
                    <a:lnTo>
                      <a:pt x="444" y="30"/>
                    </a:lnTo>
                    <a:lnTo>
                      <a:pt x="432" y="36"/>
                    </a:lnTo>
                    <a:lnTo>
                      <a:pt x="420" y="36"/>
                    </a:lnTo>
                    <a:lnTo>
                      <a:pt x="420" y="24"/>
                    </a:lnTo>
                    <a:lnTo>
                      <a:pt x="414" y="18"/>
                    </a:lnTo>
                    <a:lnTo>
                      <a:pt x="408" y="24"/>
                    </a:lnTo>
                    <a:lnTo>
                      <a:pt x="402" y="36"/>
                    </a:lnTo>
                    <a:lnTo>
                      <a:pt x="372" y="36"/>
                    </a:lnTo>
                    <a:lnTo>
                      <a:pt x="366" y="24"/>
                    </a:lnTo>
                    <a:lnTo>
                      <a:pt x="360" y="18"/>
                    </a:lnTo>
                    <a:lnTo>
                      <a:pt x="354" y="18"/>
                    </a:lnTo>
                    <a:lnTo>
                      <a:pt x="342" y="6"/>
                    </a:lnTo>
                    <a:lnTo>
                      <a:pt x="330" y="0"/>
                    </a:lnTo>
                    <a:lnTo>
                      <a:pt x="330" y="12"/>
                    </a:lnTo>
                    <a:lnTo>
                      <a:pt x="324" y="24"/>
                    </a:lnTo>
                    <a:lnTo>
                      <a:pt x="318" y="42"/>
                    </a:lnTo>
                    <a:lnTo>
                      <a:pt x="318" y="54"/>
                    </a:lnTo>
                    <a:lnTo>
                      <a:pt x="306" y="66"/>
                    </a:lnTo>
                    <a:lnTo>
                      <a:pt x="288" y="48"/>
                    </a:lnTo>
                    <a:lnTo>
                      <a:pt x="288" y="42"/>
                    </a:lnTo>
                    <a:lnTo>
                      <a:pt x="282" y="36"/>
                    </a:lnTo>
                    <a:lnTo>
                      <a:pt x="276" y="36"/>
                    </a:lnTo>
                    <a:lnTo>
                      <a:pt x="276" y="42"/>
                    </a:lnTo>
                    <a:lnTo>
                      <a:pt x="270" y="48"/>
                    </a:lnTo>
                    <a:lnTo>
                      <a:pt x="234" y="48"/>
                    </a:lnTo>
                    <a:lnTo>
                      <a:pt x="234" y="90"/>
                    </a:lnTo>
                    <a:lnTo>
                      <a:pt x="228" y="96"/>
                    </a:lnTo>
                    <a:lnTo>
                      <a:pt x="222" y="108"/>
                    </a:lnTo>
                    <a:lnTo>
                      <a:pt x="216" y="114"/>
                    </a:lnTo>
                    <a:lnTo>
                      <a:pt x="210" y="126"/>
                    </a:lnTo>
                    <a:lnTo>
                      <a:pt x="210" y="174"/>
                    </a:lnTo>
                    <a:lnTo>
                      <a:pt x="180" y="174"/>
                    </a:lnTo>
                    <a:lnTo>
                      <a:pt x="174" y="180"/>
                    </a:lnTo>
                    <a:lnTo>
                      <a:pt x="168" y="192"/>
                    </a:lnTo>
                    <a:lnTo>
                      <a:pt x="162" y="198"/>
                    </a:lnTo>
                    <a:lnTo>
                      <a:pt x="162" y="234"/>
                    </a:lnTo>
                    <a:lnTo>
                      <a:pt x="156" y="240"/>
                    </a:lnTo>
                    <a:lnTo>
                      <a:pt x="144" y="240"/>
                    </a:lnTo>
                    <a:lnTo>
                      <a:pt x="138" y="246"/>
                    </a:lnTo>
                    <a:lnTo>
                      <a:pt x="138" y="270"/>
                    </a:lnTo>
                    <a:lnTo>
                      <a:pt x="126" y="288"/>
                    </a:lnTo>
                    <a:lnTo>
                      <a:pt x="126" y="294"/>
                    </a:lnTo>
                    <a:lnTo>
                      <a:pt x="132" y="300"/>
                    </a:lnTo>
                    <a:lnTo>
                      <a:pt x="132" y="336"/>
                    </a:lnTo>
                    <a:lnTo>
                      <a:pt x="126" y="342"/>
                    </a:lnTo>
                    <a:lnTo>
                      <a:pt x="114" y="342"/>
                    </a:lnTo>
                    <a:lnTo>
                      <a:pt x="108" y="336"/>
                    </a:lnTo>
                    <a:lnTo>
                      <a:pt x="108" y="324"/>
                    </a:lnTo>
                    <a:lnTo>
                      <a:pt x="102" y="324"/>
                    </a:lnTo>
                    <a:lnTo>
                      <a:pt x="84" y="342"/>
                    </a:lnTo>
                    <a:lnTo>
                      <a:pt x="84" y="360"/>
                    </a:lnTo>
                    <a:lnTo>
                      <a:pt x="90" y="372"/>
                    </a:lnTo>
                    <a:lnTo>
                      <a:pt x="90" y="390"/>
                    </a:lnTo>
                    <a:lnTo>
                      <a:pt x="84" y="396"/>
                    </a:lnTo>
                    <a:lnTo>
                      <a:pt x="72" y="402"/>
                    </a:lnTo>
                    <a:lnTo>
                      <a:pt x="66" y="414"/>
                    </a:lnTo>
                    <a:lnTo>
                      <a:pt x="66" y="426"/>
                    </a:lnTo>
                    <a:lnTo>
                      <a:pt x="72" y="438"/>
                    </a:lnTo>
                    <a:lnTo>
                      <a:pt x="72" y="450"/>
                    </a:lnTo>
                    <a:lnTo>
                      <a:pt x="78" y="456"/>
                    </a:lnTo>
                    <a:lnTo>
                      <a:pt x="78" y="492"/>
                    </a:lnTo>
                    <a:lnTo>
                      <a:pt x="72" y="504"/>
                    </a:lnTo>
                    <a:lnTo>
                      <a:pt x="72" y="516"/>
                    </a:lnTo>
                    <a:lnTo>
                      <a:pt x="66" y="522"/>
                    </a:lnTo>
                    <a:lnTo>
                      <a:pt x="54" y="522"/>
                    </a:lnTo>
                    <a:lnTo>
                      <a:pt x="48" y="528"/>
                    </a:lnTo>
                    <a:lnTo>
                      <a:pt x="42" y="522"/>
                    </a:lnTo>
                    <a:lnTo>
                      <a:pt x="6" y="522"/>
                    </a:lnTo>
                    <a:lnTo>
                      <a:pt x="12" y="546"/>
                    </a:lnTo>
                    <a:lnTo>
                      <a:pt x="6" y="552"/>
                    </a:lnTo>
                    <a:lnTo>
                      <a:pt x="0" y="564"/>
                    </a:lnTo>
                    <a:lnTo>
                      <a:pt x="0" y="576"/>
                    </a:lnTo>
                    <a:lnTo>
                      <a:pt x="6" y="576"/>
                    </a:lnTo>
                    <a:lnTo>
                      <a:pt x="18" y="582"/>
                    </a:lnTo>
                    <a:lnTo>
                      <a:pt x="42" y="582"/>
                    </a:lnTo>
                    <a:lnTo>
                      <a:pt x="48" y="588"/>
                    </a:lnTo>
                    <a:lnTo>
                      <a:pt x="60" y="594"/>
                    </a:lnTo>
                    <a:lnTo>
                      <a:pt x="66" y="606"/>
                    </a:lnTo>
                    <a:lnTo>
                      <a:pt x="78" y="612"/>
                    </a:lnTo>
                    <a:lnTo>
                      <a:pt x="78" y="630"/>
                    </a:lnTo>
                    <a:lnTo>
                      <a:pt x="84" y="64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35" name="Eritre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6CA89901-725D-191E-9F6A-9A5820A9EC31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344954" y="3244953"/>
                <a:ext cx="322732" cy="294555"/>
              </a:xfrm>
              <a:custGeom>
                <a:avLst/>
                <a:gdLst>
                  <a:gd name="T0" fmla="*/ 2147483647 w 480"/>
                  <a:gd name="T1" fmla="*/ 2147483647 h 456"/>
                  <a:gd name="T2" fmla="*/ 2147483647 w 480"/>
                  <a:gd name="T3" fmla="*/ 2147483647 h 456"/>
                  <a:gd name="T4" fmla="*/ 2147483647 w 480"/>
                  <a:gd name="T5" fmla="*/ 2147483647 h 456"/>
                  <a:gd name="T6" fmla="*/ 2147483647 w 480"/>
                  <a:gd name="T7" fmla="*/ 2147483647 h 456"/>
                  <a:gd name="T8" fmla="*/ 2147483647 w 480"/>
                  <a:gd name="T9" fmla="*/ 2147483647 h 456"/>
                  <a:gd name="T10" fmla="*/ 2147483647 w 480"/>
                  <a:gd name="T11" fmla="*/ 2147483647 h 456"/>
                  <a:gd name="T12" fmla="*/ 2147483647 w 480"/>
                  <a:gd name="T13" fmla="*/ 2147483647 h 456"/>
                  <a:gd name="T14" fmla="*/ 2147483647 w 480"/>
                  <a:gd name="T15" fmla="*/ 2147483647 h 456"/>
                  <a:gd name="T16" fmla="*/ 0 w 480"/>
                  <a:gd name="T17" fmla="*/ 2147483647 h 456"/>
                  <a:gd name="T18" fmla="*/ 2147483647 w 480"/>
                  <a:gd name="T19" fmla="*/ 2147483647 h 456"/>
                  <a:gd name="T20" fmla="*/ 2147483647 w 480"/>
                  <a:gd name="T21" fmla="*/ 2147483647 h 456"/>
                  <a:gd name="T22" fmla="*/ 2147483647 w 480"/>
                  <a:gd name="T23" fmla="*/ 2147483647 h 456"/>
                  <a:gd name="T24" fmla="*/ 2147483647 w 480"/>
                  <a:gd name="T25" fmla="*/ 2147483647 h 456"/>
                  <a:gd name="T26" fmla="*/ 2147483647 w 480"/>
                  <a:gd name="T27" fmla="*/ 2147483647 h 456"/>
                  <a:gd name="T28" fmla="*/ 2147483647 w 480"/>
                  <a:gd name="T29" fmla="*/ 2147483647 h 456"/>
                  <a:gd name="T30" fmla="*/ 2147483647 w 480"/>
                  <a:gd name="T31" fmla="*/ 2147483647 h 456"/>
                  <a:gd name="T32" fmla="*/ 2147483647 w 480"/>
                  <a:gd name="T33" fmla="*/ 2147483647 h 456"/>
                  <a:gd name="T34" fmla="*/ 2147483647 w 480"/>
                  <a:gd name="T35" fmla="*/ 2147483647 h 456"/>
                  <a:gd name="T36" fmla="*/ 2147483647 w 480"/>
                  <a:gd name="T37" fmla="*/ 2147483647 h 456"/>
                  <a:gd name="T38" fmla="*/ 2147483647 w 480"/>
                  <a:gd name="T39" fmla="*/ 2147483647 h 456"/>
                  <a:gd name="T40" fmla="*/ 2147483647 w 480"/>
                  <a:gd name="T41" fmla="*/ 2147483647 h 456"/>
                  <a:gd name="T42" fmla="*/ 2147483647 w 480"/>
                  <a:gd name="T43" fmla="*/ 2147483647 h 456"/>
                  <a:gd name="T44" fmla="*/ 2147483647 w 480"/>
                  <a:gd name="T45" fmla="*/ 2147483647 h 456"/>
                  <a:gd name="T46" fmla="*/ 2147483647 w 480"/>
                  <a:gd name="T47" fmla="*/ 2147483647 h 456"/>
                  <a:gd name="T48" fmla="*/ 2147483647 w 480"/>
                  <a:gd name="T49" fmla="*/ 2147483647 h 456"/>
                  <a:gd name="T50" fmla="*/ 2147483647 w 480"/>
                  <a:gd name="T51" fmla="*/ 2147483647 h 456"/>
                  <a:gd name="T52" fmla="*/ 2147483647 w 480"/>
                  <a:gd name="T53" fmla="*/ 2147483647 h 456"/>
                  <a:gd name="T54" fmla="*/ 2147483647 w 480"/>
                  <a:gd name="T55" fmla="*/ 2147483647 h 456"/>
                  <a:gd name="T56" fmla="*/ 2147483647 w 480"/>
                  <a:gd name="T57" fmla="*/ 2147483647 h 456"/>
                  <a:gd name="T58" fmla="*/ 2147483647 w 480"/>
                  <a:gd name="T59" fmla="*/ 2147483647 h 456"/>
                  <a:gd name="T60" fmla="*/ 2147483647 w 480"/>
                  <a:gd name="T61" fmla="*/ 2147483647 h 456"/>
                  <a:gd name="T62" fmla="*/ 2147483647 w 480"/>
                  <a:gd name="T63" fmla="*/ 2147483647 h 456"/>
                  <a:gd name="T64" fmla="*/ 2147483647 w 480"/>
                  <a:gd name="T65" fmla="*/ 2147483647 h 456"/>
                  <a:gd name="T66" fmla="*/ 2147483647 w 480"/>
                  <a:gd name="T67" fmla="*/ 2147483647 h 456"/>
                  <a:gd name="T68" fmla="*/ 2147483647 w 480"/>
                  <a:gd name="T69" fmla="*/ 2147483647 h 456"/>
                  <a:gd name="T70" fmla="*/ 2147483647 w 480"/>
                  <a:gd name="T71" fmla="*/ 2147483647 h 456"/>
                  <a:gd name="T72" fmla="*/ 2147483647 w 480"/>
                  <a:gd name="T73" fmla="*/ 2147483647 h 456"/>
                  <a:gd name="T74" fmla="*/ 2147483647 w 480"/>
                  <a:gd name="T75" fmla="*/ 2147483647 h 456"/>
                  <a:gd name="T76" fmla="*/ 2147483647 w 480"/>
                  <a:gd name="T77" fmla="*/ 2147483647 h 456"/>
                  <a:gd name="T78" fmla="*/ 2147483647 w 480"/>
                  <a:gd name="T79" fmla="*/ 2147483647 h 456"/>
                  <a:gd name="T80" fmla="*/ 2147483647 w 480"/>
                  <a:gd name="T81" fmla="*/ 2147483647 h 456"/>
                  <a:gd name="T82" fmla="*/ 2147483647 w 480"/>
                  <a:gd name="T83" fmla="*/ 2147483647 h 456"/>
                  <a:gd name="T84" fmla="*/ 2147483647 w 480"/>
                  <a:gd name="T85" fmla="*/ 2147483647 h 456"/>
                  <a:gd name="T86" fmla="*/ 2147483647 w 480"/>
                  <a:gd name="T87" fmla="*/ 2147483647 h 456"/>
                  <a:gd name="T88" fmla="*/ 2147483647 w 480"/>
                  <a:gd name="T89" fmla="*/ 2147483647 h 456"/>
                  <a:gd name="T90" fmla="*/ 2147483647 w 480"/>
                  <a:gd name="T91" fmla="*/ 2147483647 h 456"/>
                  <a:gd name="T92" fmla="*/ 2147483647 w 480"/>
                  <a:gd name="T93" fmla="*/ 2147483647 h 456"/>
                  <a:gd name="T94" fmla="*/ 2147483647 w 480"/>
                  <a:gd name="T95" fmla="*/ 2147483647 h 456"/>
                  <a:gd name="T96" fmla="*/ 2147483647 w 480"/>
                  <a:gd name="T97" fmla="*/ 0 h 456"/>
                  <a:gd name="T98" fmla="*/ 2147483647 w 480"/>
                  <a:gd name="T99" fmla="*/ 2147483647 h 456"/>
                  <a:gd name="T100" fmla="*/ 2147483647 w 480"/>
                  <a:gd name="T101" fmla="*/ 2147483647 h 456"/>
                  <a:gd name="T102" fmla="*/ 2147483647 w 480"/>
                  <a:gd name="T103" fmla="*/ 2147483647 h 45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0"/>
                  <a:gd name="T157" fmla="*/ 0 h 456"/>
                  <a:gd name="T158" fmla="*/ 480 w 480"/>
                  <a:gd name="T159" fmla="*/ 456 h 45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0" h="456">
                    <a:moveTo>
                      <a:pt x="78" y="54"/>
                    </a:moveTo>
                    <a:lnTo>
                      <a:pt x="78" y="66"/>
                    </a:lnTo>
                    <a:lnTo>
                      <a:pt x="72" y="72"/>
                    </a:lnTo>
                    <a:lnTo>
                      <a:pt x="72" y="78"/>
                    </a:lnTo>
                    <a:lnTo>
                      <a:pt x="66" y="84"/>
                    </a:lnTo>
                    <a:lnTo>
                      <a:pt x="48" y="84"/>
                    </a:lnTo>
                    <a:lnTo>
                      <a:pt x="48" y="102"/>
                    </a:lnTo>
                    <a:lnTo>
                      <a:pt x="42" y="108"/>
                    </a:lnTo>
                    <a:lnTo>
                      <a:pt x="30" y="108"/>
                    </a:lnTo>
                    <a:lnTo>
                      <a:pt x="30" y="120"/>
                    </a:lnTo>
                    <a:lnTo>
                      <a:pt x="36" y="126"/>
                    </a:lnTo>
                    <a:lnTo>
                      <a:pt x="36" y="168"/>
                    </a:lnTo>
                    <a:lnTo>
                      <a:pt x="30" y="180"/>
                    </a:lnTo>
                    <a:lnTo>
                      <a:pt x="24" y="186"/>
                    </a:lnTo>
                    <a:lnTo>
                      <a:pt x="18" y="186"/>
                    </a:lnTo>
                    <a:lnTo>
                      <a:pt x="18" y="222"/>
                    </a:lnTo>
                    <a:lnTo>
                      <a:pt x="12" y="222"/>
                    </a:lnTo>
                    <a:lnTo>
                      <a:pt x="0" y="228"/>
                    </a:lnTo>
                    <a:lnTo>
                      <a:pt x="0" y="246"/>
                    </a:lnTo>
                    <a:lnTo>
                      <a:pt x="6" y="252"/>
                    </a:lnTo>
                    <a:lnTo>
                      <a:pt x="12" y="300"/>
                    </a:lnTo>
                    <a:lnTo>
                      <a:pt x="48" y="300"/>
                    </a:lnTo>
                    <a:lnTo>
                      <a:pt x="54" y="294"/>
                    </a:lnTo>
                    <a:lnTo>
                      <a:pt x="54" y="288"/>
                    </a:lnTo>
                    <a:lnTo>
                      <a:pt x="60" y="288"/>
                    </a:lnTo>
                    <a:lnTo>
                      <a:pt x="66" y="294"/>
                    </a:lnTo>
                    <a:lnTo>
                      <a:pt x="66" y="300"/>
                    </a:lnTo>
                    <a:lnTo>
                      <a:pt x="84" y="318"/>
                    </a:lnTo>
                    <a:lnTo>
                      <a:pt x="96" y="306"/>
                    </a:lnTo>
                    <a:lnTo>
                      <a:pt x="96" y="294"/>
                    </a:lnTo>
                    <a:lnTo>
                      <a:pt x="102" y="276"/>
                    </a:lnTo>
                    <a:lnTo>
                      <a:pt x="108" y="264"/>
                    </a:lnTo>
                    <a:lnTo>
                      <a:pt x="108" y="252"/>
                    </a:lnTo>
                    <a:lnTo>
                      <a:pt x="120" y="258"/>
                    </a:lnTo>
                    <a:lnTo>
                      <a:pt x="132" y="270"/>
                    </a:lnTo>
                    <a:lnTo>
                      <a:pt x="138" y="270"/>
                    </a:lnTo>
                    <a:lnTo>
                      <a:pt x="144" y="276"/>
                    </a:lnTo>
                    <a:lnTo>
                      <a:pt x="150" y="288"/>
                    </a:lnTo>
                    <a:lnTo>
                      <a:pt x="180" y="288"/>
                    </a:lnTo>
                    <a:lnTo>
                      <a:pt x="186" y="276"/>
                    </a:lnTo>
                    <a:lnTo>
                      <a:pt x="192" y="270"/>
                    </a:lnTo>
                    <a:lnTo>
                      <a:pt x="198" y="276"/>
                    </a:lnTo>
                    <a:lnTo>
                      <a:pt x="198" y="288"/>
                    </a:lnTo>
                    <a:lnTo>
                      <a:pt x="210" y="288"/>
                    </a:lnTo>
                    <a:lnTo>
                      <a:pt x="222" y="282"/>
                    </a:lnTo>
                    <a:lnTo>
                      <a:pt x="240" y="282"/>
                    </a:lnTo>
                    <a:lnTo>
                      <a:pt x="246" y="288"/>
                    </a:lnTo>
                    <a:lnTo>
                      <a:pt x="276" y="288"/>
                    </a:lnTo>
                    <a:lnTo>
                      <a:pt x="294" y="312"/>
                    </a:lnTo>
                    <a:lnTo>
                      <a:pt x="306" y="312"/>
                    </a:lnTo>
                    <a:lnTo>
                      <a:pt x="312" y="318"/>
                    </a:lnTo>
                    <a:lnTo>
                      <a:pt x="324" y="324"/>
                    </a:lnTo>
                    <a:lnTo>
                      <a:pt x="348" y="360"/>
                    </a:lnTo>
                    <a:lnTo>
                      <a:pt x="354" y="366"/>
                    </a:lnTo>
                    <a:lnTo>
                      <a:pt x="378" y="378"/>
                    </a:lnTo>
                    <a:lnTo>
                      <a:pt x="390" y="390"/>
                    </a:lnTo>
                    <a:lnTo>
                      <a:pt x="390" y="414"/>
                    </a:lnTo>
                    <a:lnTo>
                      <a:pt x="396" y="420"/>
                    </a:lnTo>
                    <a:lnTo>
                      <a:pt x="408" y="426"/>
                    </a:lnTo>
                    <a:lnTo>
                      <a:pt x="420" y="426"/>
                    </a:lnTo>
                    <a:lnTo>
                      <a:pt x="432" y="444"/>
                    </a:lnTo>
                    <a:lnTo>
                      <a:pt x="456" y="456"/>
                    </a:lnTo>
                    <a:lnTo>
                      <a:pt x="468" y="438"/>
                    </a:lnTo>
                    <a:lnTo>
                      <a:pt x="480" y="432"/>
                    </a:lnTo>
                    <a:lnTo>
                      <a:pt x="474" y="420"/>
                    </a:lnTo>
                    <a:lnTo>
                      <a:pt x="456" y="402"/>
                    </a:lnTo>
                    <a:lnTo>
                      <a:pt x="432" y="402"/>
                    </a:lnTo>
                    <a:lnTo>
                      <a:pt x="426" y="396"/>
                    </a:lnTo>
                    <a:lnTo>
                      <a:pt x="426" y="360"/>
                    </a:lnTo>
                    <a:lnTo>
                      <a:pt x="420" y="360"/>
                    </a:lnTo>
                    <a:lnTo>
                      <a:pt x="414" y="354"/>
                    </a:lnTo>
                    <a:lnTo>
                      <a:pt x="366" y="330"/>
                    </a:lnTo>
                    <a:lnTo>
                      <a:pt x="360" y="324"/>
                    </a:lnTo>
                    <a:lnTo>
                      <a:pt x="360" y="312"/>
                    </a:lnTo>
                    <a:lnTo>
                      <a:pt x="354" y="300"/>
                    </a:lnTo>
                    <a:lnTo>
                      <a:pt x="354" y="288"/>
                    </a:lnTo>
                    <a:lnTo>
                      <a:pt x="348" y="276"/>
                    </a:lnTo>
                    <a:lnTo>
                      <a:pt x="348" y="270"/>
                    </a:lnTo>
                    <a:lnTo>
                      <a:pt x="336" y="270"/>
                    </a:lnTo>
                    <a:lnTo>
                      <a:pt x="324" y="264"/>
                    </a:lnTo>
                    <a:lnTo>
                      <a:pt x="306" y="264"/>
                    </a:lnTo>
                    <a:lnTo>
                      <a:pt x="282" y="240"/>
                    </a:lnTo>
                    <a:lnTo>
                      <a:pt x="264" y="246"/>
                    </a:lnTo>
                    <a:lnTo>
                      <a:pt x="252" y="228"/>
                    </a:lnTo>
                    <a:lnTo>
                      <a:pt x="234" y="222"/>
                    </a:lnTo>
                    <a:lnTo>
                      <a:pt x="216" y="204"/>
                    </a:lnTo>
                    <a:lnTo>
                      <a:pt x="210" y="192"/>
                    </a:lnTo>
                    <a:lnTo>
                      <a:pt x="204" y="186"/>
                    </a:lnTo>
                    <a:lnTo>
                      <a:pt x="198" y="174"/>
                    </a:lnTo>
                    <a:lnTo>
                      <a:pt x="198" y="114"/>
                    </a:lnTo>
                    <a:lnTo>
                      <a:pt x="192" y="90"/>
                    </a:lnTo>
                    <a:lnTo>
                      <a:pt x="186" y="78"/>
                    </a:lnTo>
                    <a:lnTo>
                      <a:pt x="180" y="60"/>
                    </a:lnTo>
                    <a:lnTo>
                      <a:pt x="168" y="42"/>
                    </a:lnTo>
                    <a:lnTo>
                      <a:pt x="162" y="24"/>
                    </a:lnTo>
                    <a:lnTo>
                      <a:pt x="156" y="12"/>
                    </a:lnTo>
                    <a:lnTo>
                      <a:pt x="150" y="6"/>
                    </a:lnTo>
                    <a:lnTo>
                      <a:pt x="150" y="0"/>
                    </a:lnTo>
                    <a:lnTo>
                      <a:pt x="144" y="0"/>
                    </a:lnTo>
                    <a:lnTo>
                      <a:pt x="144" y="12"/>
                    </a:lnTo>
                    <a:lnTo>
                      <a:pt x="132" y="36"/>
                    </a:lnTo>
                    <a:lnTo>
                      <a:pt x="108" y="48"/>
                    </a:lnTo>
                    <a:lnTo>
                      <a:pt x="90" y="54"/>
                    </a:lnTo>
                    <a:lnTo>
                      <a:pt x="78" y="5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36" name="Equatorial Guine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036841CB-3F4F-197C-5F9D-4E3A8EDCAD0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064533" y="4060648"/>
                <a:ext cx="97082" cy="70490"/>
              </a:xfrm>
              <a:custGeom>
                <a:avLst/>
                <a:gdLst>
                  <a:gd name="T0" fmla="*/ 2147483647 w 144"/>
                  <a:gd name="T1" fmla="*/ 2147483647 h 108"/>
                  <a:gd name="T2" fmla="*/ 2147483647 w 144"/>
                  <a:gd name="T3" fmla="*/ 2147483647 h 108"/>
                  <a:gd name="T4" fmla="*/ 2147483647 w 144"/>
                  <a:gd name="T5" fmla="*/ 2147483647 h 108"/>
                  <a:gd name="T6" fmla="*/ 2147483647 w 144"/>
                  <a:gd name="T7" fmla="*/ 0 h 108"/>
                  <a:gd name="T8" fmla="*/ 2147483647 w 144"/>
                  <a:gd name="T9" fmla="*/ 2147483647 h 108"/>
                  <a:gd name="T10" fmla="*/ 2147483647 w 144"/>
                  <a:gd name="T11" fmla="*/ 2147483647 h 108"/>
                  <a:gd name="T12" fmla="*/ 2147483647 w 144"/>
                  <a:gd name="T13" fmla="*/ 2147483647 h 108"/>
                  <a:gd name="T14" fmla="*/ 2147483647 w 144"/>
                  <a:gd name="T15" fmla="*/ 2147483647 h 108"/>
                  <a:gd name="T16" fmla="*/ 2147483647 w 144"/>
                  <a:gd name="T17" fmla="*/ 2147483647 h 108"/>
                  <a:gd name="T18" fmla="*/ 0 w 144"/>
                  <a:gd name="T19" fmla="*/ 2147483647 h 108"/>
                  <a:gd name="T20" fmla="*/ 0 w 144"/>
                  <a:gd name="T21" fmla="*/ 2147483647 h 108"/>
                  <a:gd name="T22" fmla="*/ 2147483647 w 144"/>
                  <a:gd name="T23" fmla="*/ 2147483647 h 108"/>
                  <a:gd name="T24" fmla="*/ 2147483647 w 144"/>
                  <a:gd name="T25" fmla="*/ 2147483647 h 108"/>
                  <a:gd name="T26" fmla="*/ 2147483647 w 144"/>
                  <a:gd name="T27" fmla="*/ 2147483647 h 108"/>
                  <a:gd name="T28" fmla="*/ 2147483647 w 144"/>
                  <a:gd name="T29" fmla="*/ 2147483647 h 108"/>
                  <a:gd name="T30" fmla="*/ 2147483647 w 144"/>
                  <a:gd name="T31" fmla="*/ 2147483647 h 108"/>
                  <a:gd name="T32" fmla="*/ 2147483647 w 144"/>
                  <a:gd name="T33" fmla="*/ 2147483647 h 108"/>
                  <a:gd name="T34" fmla="*/ 2147483647 w 144"/>
                  <a:gd name="T35" fmla="*/ 2147483647 h 108"/>
                  <a:gd name="T36" fmla="*/ 2147483647 w 144"/>
                  <a:gd name="T37" fmla="*/ 2147483647 h 108"/>
                  <a:gd name="T38" fmla="*/ 2147483647 w 144"/>
                  <a:gd name="T39" fmla="*/ 2147483647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44"/>
                  <a:gd name="T61" fmla="*/ 0 h 108"/>
                  <a:gd name="T62" fmla="*/ 144 w 144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44" h="108">
                    <a:moveTo>
                      <a:pt x="138" y="48"/>
                    </a:moveTo>
                    <a:lnTo>
                      <a:pt x="144" y="12"/>
                    </a:lnTo>
                    <a:lnTo>
                      <a:pt x="48" y="12"/>
                    </a:lnTo>
                    <a:lnTo>
                      <a:pt x="36" y="0"/>
                    </a:lnTo>
                    <a:lnTo>
                      <a:pt x="30" y="6"/>
                    </a:lnTo>
                    <a:lnTo>
                      <a:pt x="30" y="42"/>
                    </a:lnTo>
                    <a:lnTo>
                      <a:pt x="18" y="54"/>
                    </a:lnTo>
                    <a:lnTo>
                      <a:pt x="12" y="66"/>
                    </a:lnTo>
                    <a:lnTo>
                      <a:pt x="6" y="72"/>
                    </a:lnTo>
                    <a:lnTo>
                      <a:pt x="0" y="84"/>
                    </a:lnTo>
                    <a:lnTo>
                      <a:pt x="0" y="90"/>
                    </a:lnTo>
                    <a:lnTo>
                      <a:pt x="6" y="96"/>
                    </a:lnTo>
                    <a:lnTo>
                      <a:pt x="18" y="102"/>
                    </a:lnTo>
                    <a:lnTo>
                      <a:pt x="36" y="102"/>
                    </a:lnTo>
                    <a:lnTo>
                      <a:pt x="36" y="108"/>
                    </a:lnTo>
                    <a:lnTo>
                      <a:pt x="138" y="108"/>
                    </a:lnTo>
                    <a:lnTo>
                      <a:pt x="138" y="102"/>
                    </a:lnTo>
                    <a:lnTo>
                      <a:pt x="144" y="84"/>
                    </a:lnTo>
                    <a:lnTo>
                      <a:pt x="144" y="54"/>
                    </a:lnTo>
                    <a:lnTo>
                      <a:pt x="138" y="4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37" name="Egypt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5DB06253-6B0C-F575-4F1E-22F6526196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770338" y="2537518"/>
                <a:ext cx="530011" cy="518619"/>
              </a:xfrm>
              <a:custGeom>
                <a:avLst/>
                <a:gdLst>
                  <a:gd name="T0" fmla="*/ 2147483647 w 792"/>
                  <a:gd name="T1" fmla="*/ 2147483647 h 804"/>
                  <a:gd name="T2" fmla="*/ 2147483647 w 792"/>
                  <a:gd name="T3" fmla="*/ 2147483647 h 804"/>
                  <a:gd name="T4" fmla="*/ 2147483647 w 792"/>
                  <a:gd name="T5" fmla="*/ 2147483647 h 804"/>
                  <a:gd name="T6" fmla="*/ 2147483647 w 792"/>
                  <a:gd name="T7" fmla="*/ 2147483647 h 804"/>
                  <a:gd name="T8" fmla="*/ 2147483647 w 792"/>
                  <a:gd name="T9" fmla="*/ 2147483647 h 804"/>
                  <a:gd name="T10" fmla="*/ 2147483647 w 792"/>
                  <a:gd name="T11" fmla="*/ 2147483647 h 804"/>
                  <a:gd name="T12" fmla="*/ 2147483647 w 792"/>
                  <a:gd name="T13" fmla="*/ 2147483647 h 804"/>
                  <a:gd name="T14" fmla="*/ 2147483647 w 792"/>
                  <a:gd name="T15" fmla="*/ 2147483647 h 804"/>
                  <a:gd name="T16" fmla="*/ 2147483647 w 792"/>
                  <a:gd name="T17" fmla="*/ 2147483647 h 804"/>
                  <a:gd name="T18" fmla="*/ 2147483647 w 792"/>
                  <a:gd name="T19" fmla="*/ 2147483647 h 804"/>
                  <a:gd name="T20" fmla="*/ 2147483647 w 792"/>
                  <a:gd name="T21" fmla="*/ 2147483647 h 804"/>
                  <a:gd name="T22" fmla="*/ 2147483647 w 792"/>
                  <a:gd name="T23" fmla="*/ 2147483647 h 804"/>
                  <a:gd name="T24" fmla="*/ 2147483647 w 792"/>
                  <a:gd name="T25" fmla="*/ 2147483647 h 804"/>
                  <a:gd name="T26" fmla="*/ 2147483647 w 792"/>
                  <a:gd name="T27" fmla="*/ 2147483647 h 804"/>
                  <a:gd name="T28" fmla="*/ 2147483647 w 792"/>
                  <a:gd name="T29" fmla="*/ 2147483647 h 804"/>
                  <a:gd name="T30" fmla="*/ 2147483647 w 792"/>
                  <a:gd name="T31" fmla="*/ 2147483647 h 804"/>
                  <a:gd name="T32" fmla="*/ 2147483647 w 792"/>
                  <a:gd name="T33" fmla="*/ 2147483647 h 804"/>
                  <a:gd name="T34" fmla="*/ 2147483647 w 792"/>
                  <a:gd name="T35" fmla="*/ 2147483647 h 804"/>
                  <a:gd name="T36" fmla="*/ 2147483647 w 792"/>
                  <a:gd name="T37" fmla="*/ 2147483647 h 804"/>
                  <a:gd name="T38" fmla="*/ 2147483647 w 792"/>
                  <a:gd name="T39" fmla="*/ 2147483647 h 804"/>
                  <a:gd name="T40" fmla="*/ 2147483647 w 792"/>
                  <a:gd name="T41" fmla="*/ 2147483647 h 804"/>
                  <a:gd name="T42" fmla="*/ 2147483647 w 792"/>
                  <a:gd name="T43" fmla="*/ 2147483647 h 804"/>
                  <a:gd name="T44" fmla="*/ 2147483647 w 792"/>
                  <a:gd name="T45" fmla="*/ 2147483647 h 804"/>
                  <a:gd name="T46" fmla="*/ 2147483647 w 792"/>
                  <a:gd name="T47" fmla="*/ 2147483647 h 804"/>
                  <a:gd name="T48" fmla="*/ 2147483647 w 792"/>
                  <a:gd name="T49" fmla="*/ 2147483647 h 804"/>
                  <a:gd name="T50" fmla="*/ 2147483647 w 792"/>
                  <a:gd name="T51" fmla="*/ 2147483647 h 804"/>
                  <a:gd name="T52" fmla="*/ 2147483647 w 792"/>
                  <a:gd name="T53" fmla="*/ 2147483647 h 804"/>
                  <a:gd name="T54" fmla="*/ 2147483647 w 792"/>
                  <a:gd name="T55" fmla="*/ 2147483647 h 804"/>
                  <a:gd name="T56" fmla="*/ 2147483647 w 792"/>
                  <a:gd name="T57" fmla="*/ 2147483647 h 804"/>
                  <a:gd name="T58" fmla="*/ 2147483647 w 792"/>
                  <a:gd name="T59" fmla="*/ 2147483647 h 804"/>
                  <a:gd name="T60" fmla="*/ 2147483647 w 792"/>
                  <a:gd name="T61" fmla="*/ 2147483647 h 804"/>
                  <a:gd name="T62" fmla="*/ 2147483647 w 792"/>
                  <a:gd name="T63" fmla="*/ 2147483647 h 804"/>
                  <a:gd name="T64" fmla="*/ 2147483647 w 792"/>
                  <a:gd name="T65" fmla="*/ 2147483647 h 804"/>
                  <a:gd name="T66" fmla="*/ 2147483647 w 792"/>
                  <a:gd name="T67" fmla="*/ 2147483647 h 804"/>
                  <a:gd name="T68" fmla="*/ 2147483647 w 792"/>
                  <a:gd name="T69" fmla="*/ 2147483647 h 804"/>
                  <a:gd name="T70" fmla="*/ 2147483647 w 792"/>
                  <a:gd name="T71" fmla="*/ 2147483647 h 804"/>
                  <a:gd name="T72" fmla="*/ 2147483647 w 792"/>
                  <a:gd name="T73" fmla="*/ 2147483647 h 804"/>
                  <a:gd name="T74" fmla="*/ 2147483647 w 792"/>
                  <a:gd name="T75" fmla="*/ 2147483647 h 804"/>
                  <a:gd name="T76" fmla="*/ 2147483647 w 792"/>
                  <a:gd name="T77" fmla="*/ 2147483647 h 804"/>
                  <a:gd name="T78" fmla="*/ 2147483647 w 792"/>
                  <a:gd name="T79" fmla="*/ 2147483647 h 804"/>
                  <a:gd name="T80" fmla="*/ 2147483647 w 792"/>
                  <a:gd name="T81" fmla="*/ 2147483647 h 804"/>
                  <a:gd name="T82" fmla="*/ 2147483647 w 792"/>
                  <a:gd name="T83" fmla="*/ 2147483647 h 804"/>
                  <a:gd name="T84" fmla="*/ 2147483647 w 792"/>
                  <a:gd name="T85" fmla="*/ 2147483647 h 804"/>
                  <a:gd name="T86" fmla="*/ 2147483647 w 792"/>
                  <a:gd name="T87" fmla="*/ 2147483647 h 804"/>
                  <a:gd name="T88" fmla="*/ 2147483647 w 792"/>
                  <a:gd name="T89" fmla="*/ 2147483647 h 804"/>
                  <a:gd name="T90" fmla="*/ 2147483647 w 792"/>
                  <a:gd name="T91" fmla="*/ 0 h 804"/>
                  <a:gd name="T92" fmla="*/ 2147483647 w 792"/>
                  <a:gd name="T93" fmla="*/ 2147483647 h 804"/>
                  <a:gd name="T94" fmla="*/ 2147483647 w 792"/>
                  <a:gd name="T95" fmla="*/ 0 h 80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792"/>
                  <a:gd name="T145" fmla="*/ 0 h 804"/>
                  <a:gd name="T146" fmla="*/ 792 w 792"/>
                  <a:gd name="T147" fmla="*/ 804 h 80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792" h="804">
                    <a:moveTo>
                      <a:pt x="12" y="18"/>
                    </a:moveTo>
                    <a:lnTo>
                      <a:pt x="6" y="24"/>
                    </a:lnTo>
                    <a:lnTo>
                      <a:pt x="6" y="54"/>
                    </a:lnTo>
                    <a:lnTo>
                      <a:pt x="18" y="60"/>
                    </a:lnTo>
                    <a:lnTo>
                      <a:pt x="24" y="72"/>
                    </a:lnTo>
                    <a:lnTo>
                      <a:pt x="24" y="78"/>
                    </a:lnTo>
                    <a:lnTo>
                      <a:pt x="18" y="84"/>
                    </a:lnTo>
                    <a:lnTo>
                      <a:pt x="12" y="96"/>
                    </a:lnTo>
                    <a:lnTo>
                      <a:pt x="6" y="102"/>
                    </a:lnTo>
                    <a:lnTo>
                      <a:pt x="0" y="114"/>
                    </a:lnTo>
                    <a:lnTo>
                      <a:pt x="0" y="120"/>
                    </a:lnTo>
                    <a:lnTo>
                      <a:pt x="6" y="132"/>
                    </a:lnTo>
                    <a:lnTo>
                      <a:pt x="18" y="144"/>
                    </a:lnTo>
                    <a:lnTo>
                      <a:pt x="30" y="180"/>
                    </a:lnTo>
                    <a:lnTo>
                      <a:pt x="30" y="264"/>
                    </a:lnTo>
                    <a:lnTo>
                      <a:pt x="36" y="342"/>
                    </a:lnTo>
                    <a:lnTo>
                      <a:pt x="36" y="438"/>
                    </a:lnTo>
                    <a:lnTo>
                      <a:pt x="42" y="534"/>
                    </a:lnTo>
                    <a:lnTo>
                      <a:pt x="42" y="624"/>
                    </a:lnTo>
                    <a:lnTo>
                      <a:pt x="48" y="702"/>
                    </a:lnTo>
                    <a:lnTo>
                      <a:pt x="48" y="774"/>
                    </a:lnTo>
                    <a:lnTo>
                      <a:pt x="474" y="780"/>
                    </a:lnTo>
                    <a:lnTo>
                      <a:pt x="492" y="762"/>
                    </a:lnTo>
                    <a:lnTo>
                      <a:pt x="498" y="762"/>
                    </a:lnTo>
                    <a:lnTo>
                      <a:pt x="498" y="774"/>
                    </a:lnTo>
                    <a:lnTo>
                      <a:pt x="618" y="780"/>
                    </a:lnTo>
                    <a:lnTo>
                      <a:pt x="624" y="786"/>
                    </a:lnTo>
                    <a:lnTo>
                      <a:pt x="630" y="798"/>
                    </a:lnTo>
                    <a:lnTo>
                      <a:pt x="636" y="804"/>
                    </a:lnTo>
                    <a:lnTo>
                      <a:pt x="654" y="804"/>
                    </a:lnTo>
                    <a:lnTo>
                      <a:pt x="660" y="798"/>
                    </a:lnTo>
                    <a:lnTo>
                      <a:pt x="672" y="774"/>
                    </a:lnTo>
                    <a:lnTo>
                      <a:pt x="684" y="762"/>
                    </a:lnTo>
                    <a:lnTo>
                      <a:pt x="696" y="762"/>
                    </a:lnTo>
                    <a:lnTo>
                      <a:pt x="702" y="756"/>
                    </a:lnTo>
                    <a:lnTo>
                      <a:pt x="720" y="756"/>
                    </a:lnTo>
                    <a:lnTo>
                      <a:pt x="726" y="750"/>
                    </a:lnTo>
                    <a:lnTo>
                      <a:pt x="732" y="738"/>
                    </a:lnTo>
                    <a:lnTo>
                      <a:pt x="732" y="714"/>
                    </a:lnTo>
                    <a:lnTo>
                      <a:pt x="762" y="714"/>
                    </a:lnTo>
                    <a:lnTo>
                      <a:pt x="786" y="690"/>
                    </a:lnTo>
                    <a:lnTo>
                      <a:pt x="780" y="684"/>
                    </a:lnTo>
                    <a:lnTo>
                      <a:pt x="774" y="672"/>
                    </a:lnTo>
                    <a:lnTo>
                      <a:pt x="774" y="624"/>
                    </a:lnTo>
                    <a:lnTo>
                      <a:pt x="792" y="618"/>
                    </a:lnTo>
                    <a:lnTo>
                      <a:pt x="786" y="618"/>
                    </a:lnTo>
                    <a:lnTo>
                      <a:pt x="756" y="588"/>
                    </a:lnTo>
                    <a:lnTo>
                      <a:pt x="732" y="552"/>
                    </a:lnTo>
                    <a:lnTo>
                      <a:pt x="726" y="528"/>
                    </a:lnTo>
                    <a:lnTo>
                      <a:pt x="714" y="492"/>
                    </a:lnTo>
                    <a:lnTo>
                      <a:pt x="702" y="468"/>
                    </a:lnTo>
                    <a:lnTo>
                      <a:pt x="690" y="462"/>
                    </a:lnTo>
                    <a:lnTo>
                      <a:pt x="684" y="450"/>
                    </a:lnTo>
                    <a:lnTo>
                      <a:pt x="672" y="444"/>
                    </a:lnTo>
                    <a:lnTo>
                      <a:pt x="666" y="432"/>
                    </a:lnTo>
                    <a:lnTo>
                      <a:pt x="654" y="396"/>
                    </a:lnTo>
                    <a:lnTo>
                      <a:pt x="654" y="378"/>
                    </a:lnTo>
                    <a:lnTo>
                      <a:pt x="618" y="336"/>
                    </a:lnTo>
                    <a:lnTo>
                      <a:pt x="618" y="318"/>
                    </a:lnTo>
                    <a:lnTo>
                      <a:pt x="606" y="294"/>
                    </a:lnTo>
                    <a:lnTo>
                      <a:pt x="594" y="282"/>
                    </a:lnTo>
                    <a:lnTo>
                      <a:pt x="588" y="270"/>
                    </a:lnTo>
                    <a:lnTo>
                      <a:pt x="576" y="258"/>
                    </a:lnTo>
                    <a:lnTo>
                      <a:pt x="570" y="246"/>
                    </a:lnTo>
                    <a:lnTo>
                      <a:pt x="558" y="234"/>
                    </a:lnTo>
                    <a:lnTo>
                      <a:pt x="552" y="222"/>
                    </a:lnTo>
                    <a:lnTo>
                      <a:pt x="546" y="216"/>
                    </a:lnTo>
                    <a:lnTo>
                      <a:pt x="552" y="210"/>
                    </a:lnTo>
                    <a:lnTo>
                      <a:pt x="552" y="198"/>
                    </a:lnTo>
                    <a:lnTo>
                      <a:pt x="540" y="174"/>
                    </a:lnTo>
                    <a:lnTo>
                      <a:pt x="528" y="168"/>
                    </a:lnTo>
                    <a:lnTo>
                      <a:pt x="522" y="168"/>
                    </a:lnTo>
                    <a:lnTo>
                      <a:pt x="540" y="144"/>
                    </a:lnTo>
                    <a:lnTo>
                      <a:pt x="558" y="156"/>
                    </a:lnTo>
                    <a:lnTo>
                      <a:pt x="558" y="174"/>
                    </a:lnTo>
                    <a:lnTo>
                      <a:pt x="564" y="186"/>
                    </a:lnTo>
                    <a:lnTo>
                      <a:pt x="576" y="198"/>
                    </a:lnTo>
                    <a:lnTo>
                      <a:pt x="582" y="210"/>
                    </a:lnTo>
                    <a:lnTo>
                      <a:pt x="588" y="216"/>
                    </a:lnTo>
                    <a:lnTo>
                      <a:pt x="588" y="246"/>
                    </a:lnTo>
                    <a:lnTo>
                      <a:pt x="606" y="264"/>
                    </a:lnTo>
                    <a:lnTo>
                      <a:pt x="612" y="276"/>
                    </a:lnTo>
                    <a:lnTo>
                      <a:pt x="636" y="300"/>
                    </a:lnTo>
                    <a:lnTo>
                      <a:pt x="648" y="306"/>
                    </a:lnTo>
                    <a:lnTo>
                      <a:pt x="654" y="306"/>
                    </a:lnTo>
                    <a:lnTo>
                      <a:pt x="666" y="300"/>
                    </a:lnTo>
                    <a:lnTo>
                      <a:pt x="678" y="288"/>
                    </a:lnTo>
                    <a:lnTo>
                      <a:pt x="672" y="270"/>
                    </a:lnTo>
                    <a:lnTo>
                      <a:pt x="684" y="246"/>
                    </a:lnTo>
                    <a:lnTo>
                      <a:pt x="684" y="234"/>
                    </a:lnTo>
                    <a:lnTo>
                      <a:pt x="690" y="222"/>
                    </a:lnTo>
                    <a:lnTo>
                      <a:pt x="690" y="198"/>
                    </a:lnTo>
                    <a:lnTo>
                      <a:pt x="696" y="186"/>
                    </a:lnTo>
                    <a:lnTo>
                      <a:pt x="696" y="180"/>
                    </a:lnTo>
                    <a:lnTo>
                      <a:pt x="702" y="168"/>
                    </a:lnTo>
                    <a:lnTo>
                      <a:pt x="648" y="24"/>
                    </a:lnTo>
                    <a:lnTo>
                      <a:pt x="642" y="24"/>
                    </a:lnTo>
                    <a:lnTo>
                      <a:pt x="636" y="30"/>
                    </a:lnTo>
                    <a:lnTo>
                      <a:pt x="624" y="30"/>
                    </a:lnTo>
                    <a:lnTo>
                      <a:pt x="600" y="42"/>
                    </a:lnTo>
                    <a:lnTo>
                      <a:pt x="576" y="42"/>
                    </a:lnTo>
                    <a:lnTo>
                      <a:pt x="564" y="36"/>
                    </a:lnTo>
                    <a:lnTo>
                      <a:pt x="558" y="30"/>
                    </a:lnTo>
                    <a:lnTo>
                      <a:pt x="552" y="36"/>
                    </a:lnTo>
                    <a:lnTo>
                      <a:pt x="540" y="42"/>
                    </a:lnTo>
                    <a:lnTo>
                      <a:pt x="534" y="42"/>
                    </a:lnTo>
                    <a:lnTo>
                      <a:pt x="510" y="30"/>
                    </a:lnTo>
                    <a:lnTo>
                      <a:pt x="504" y="24"/>
                    </a:lnTo>
                    <a:lnTo>
                      <a:pt x="504" y="18"/>
                    </a:lnTo>
                    <a:lnTo>
                      <a:pt x="498" y="12"/>
                    </a:lnTo>
                    <a:lnTo>
                      <a:pt x="486" y="6"/>
                    </a:lnTo>
                    <a:lnTo>
                      <a:pt x="468" y="6"/>
                    </a:lnTo>
                    <a:lnTo>
                      <a:pt x="456" y="12"/>
                    </a:lnTo>
                    <a:lnTo>
                      <a:pt x="438" y="12"/>
                    </a:lnTo>
                    <a:lnTo>
                      <a:pt x="432" y="18"/>
                    </a:lnTo>
                    <a:lnTo>
                      <a:pt x="420" y="18"/>
                    </a:lnTo>
                    <a:lnTo>
                      <a:pt x="414" y="12"/>
                    </a:lnTo>
                    <a:lnTo>
                      <a:pt x="390" y="12"/>
                    </a:lnTo>
                    <a:lnTo>
                      <a:pt x="378" y="18"/>
                    </a:lnTo>
                    <a:lnTo>
                      <a:pt x="372" y="24"/>
                    </a:lnTo>
                    <a:lnTo>
                      <a:pt x="366" y="36"/>
                    </a:lnTo>
                    <a:lnTo>
                      <a:pt x="360" y="42"/>
                    </a:lnTo>
                    <a:lnTo>
                      <a:pt x="336" y="42"/>
                    </a:lnTo>
                    <a:lnTo>
                      <a:pt x="324" y="54"/>
                    </a:lnTo>
                    <a:lnTo>
                      <a:pt x="312" y="60"/>
                    </a:lnTo>
                    <a:lnTo>
                      <a:pt x="306" y="60"/>
                    </a:lnTo>
                    <a:lnTo>
                      <a:pt x="300" y="54"/>
                    </a:lnTo>
                    <a:lnTo>
                      <a:pt x="288" y="54"/>
                    </a:lnTo>
                    <a:lnTo>
                      <a:pt x="276" y="48"/>
                    </a:lnTo>
                    <a:lnTo>
                      <a:pt x="264" y="48"/>
                    </a:lnTo>
                    <a:lnTo>
                      <a:pt x="258" y="42"/>
                    </a:lnTo>
                    <a:lnTo>
                      <a:pt x="204" y="42"/>
                    </a:lnTo>
                    <a:lnTo>
                      <a:pt x="198" y="36"/>
                    </a:lnTo>
                    <a:lnTo>
                      <a:pt x="186" y="30"/>
                    </a:lnTo>
                    <a:lnTo>
                      <a:pt x="174" y="18"/>
                    </a:lnTo>
                    <a:lnTo>
                      <a:pt x="126" y="18"/>
                    </a:lnTo>
                    <a:lnTo>
                      <a:pt x="120" y="12"/>
                    </a:lnTo>
                    <a:lnTo>
                      <a:pt x="96" y="0"/>
                    </a:lnTo>
                    <a:lnTo>
                      <a:pt x="78" y="0"/>
                    </a:lnTo>
                    <a:lnTo>
                      <a:pt x="66" y="12"/>
                    </a:lnTo>
                    <a:lnTo>
                      <a:pt x="54" y="12"/>
                    </a:lnTo>
                    <a:lnTo>
                      <a:pt x="42" y="6"/>
                    </a:lnTo>
                    <a:lnTo>
                      <a:pt x="36" y="6"/>
                    </a:lnTo>
                    <a:lnTo>
                      <a:pt x="36" y="0"/>
                    </a:lnTo>
                    <a:lnTo>
                      <a:pt x="30" y="0"/>
                    </a:lnTo>
                    <a:lnTo>
                      <a:pt x="12" y="18"/>
                    </a:lnTo>
                    <a:close/>
                  </a:path>
                </a:pathLst>
              </a:custGeom>
              <a:solidFill>
                <a:srgbClr val="7030A0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38" name="Djibouti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2C930CF0-81BB-5CAC-1256-02ED9D7645C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602090" y="3524405"/>
                <a:ext cx="78714" cy="88117"/>
              </a:xfrm>
              <a:custGeom>
                <a:avLst/>
                <a:gdLst>
                  <a:gd name="T0" fmla="*/ 2147483647 w 114"/>
                  <a:gd name="T1" fmla="*/ 2147483647 h 138"/>
                  <a:gd name="T2" fmla="*/ 2147483647 w 114"/>
                  <a:gd name="T3" fmla="*/ 2147483647 h 138"/>
                  <a:gd name="T4" fmla="*/ 2147483647 w 114"/>
                  <a:gd name="T5" fmla="*/ 2147483647 h 138"/>
                  <a:gd name="T6" fmla="*/ 0 w 114"/>
                  <a:gd name="T7" fmla="*/ 2147483647 h 138"/>
                  <a:gd name="T8" fmla="*/ 0 w 114"/>
                  <a:gd name="T9" fmla="*/ 2147483647 h 138"/>
                  <a:gd name="T10" fmla="*/ 2147483647 w 114"/>
                  <a:gd name="T11" fmla="*/ 2147483647 h 138"/>
                  <a:gd name="T12" fmla="*/ 2147483647 w 114"/>
                  <a:gd name="T13" fmla="*/ 2147483647 h 138"/>
                  <a:gd name="T14" fmla="*/ 2147483647 w 114"/>
                  <a:gd name="T15" fmla="*/ 2147483647 h 138"/>
                  <a:gd name="T16" fmla="*/ 2147483647 w 114"/>
                  <a:gd name="T17" fmla="*/ 2147483647 h 138"/>
                  <a:gd name="T18" fmla="*/ 2147483647 w 114"/>
                  <a:gd name="T19" fmla="*/ 2147483647 h 138"/>
                  <a:gd name="T20" fmla="*/ 2147483647 w 114"/>
                  <a:gd name="T21" fmla="*/ 2147483647 h 138"/>
                  <a:gd name="T22" fmla="*/ 2147483647 w 114"/>
                  <a:gd name="T23" fmla="*/ 2147483647 h 138"/>
                  <a:gd name="T24" fmla="*/ 2147483647 w 114"/>
                  <a:gd name="T25" fmla="*/ 2147483647 h 138"/>
                  <a:gd name="T26" fmla="*/ 2147483647 w 114"/>
                  <a:gd name="T27" fmla="*/ 2147483647 h 138"/>
                  <a:gd name="T28" fmla="*/ 2147483647 w 114"/>
                  <a:gd name="T29" fmla="*/ 2147483647 h 138"/>
                  <a:gd name="T30" fmla="*/ 2147483647 w 114"/>
                  <a:gd name="T31" fmla="*/ 2147483647 h 138"/>
                  <a:gd name="T32" fmla="*/ 2147483647 w 114"/>
                  <a:gd name="T33" fmla="*/ 2147483647 h 138"/>
                  <a:gd name="T34" fmla="*/ 2147483647 w 114"/>
                  <a:gd name="T35" fmla="*/ 2147483647 h 138"/>
                  <a:gd name="T36" fmla="*/ 2147483647 w 114"/>
                  <a:gd name="T37" fmla="*/ 2147483647 h 138"/>
                  <a:gd name="T38" fmla="*/ 2147483647 w 114"/>
                  <a:gd name="T39" fmla="*/ 2147483647 h 138"/>
                  <a:gd name="T40" fmla="*/ 2147483647 w 114"/>
                  <a:gd name="T41" fmla="*/ 2147483647 h 138"/>
                  <a:gd name="T42" fmla="*/ 2147483647 w 114"/>
                  <a:gd name="T43" fmla="*/ 2147483647 h 138"/>
                  <a:gd name="T44" fmla="*/ 2147483647 w 114"/>
                  <a:gd name="T45" fmla="*/ 2147483647 h 138"/>
                  <a:gd name="T46" fmla="*/ 2147483647 w 114"/>
                  <a:gd name="T47" fmla="*/ 2147483647 h 138"/>
                  <a:gd name="T48" fmla="*/ 2147483647 w 114"/>
                  <a:gd name="T49" fmla="*/ 2147483647 h 138"/>
                  <a:gd name="T50" fmla="*/ 2147483647 w 114"/>
                  <a:gd name="T51" fmla="*/ 2147483647 h 138"/>
                  <a:gd name="T52" fmla="*/ 2147483647 w 114"/>
                  <a:gd name="T53" fmla="*/ 2147483647 h 138"/>
                  <a:gd name="T54" fmla="*/ 2147483647 w 114"/>
                  <a:gd name="T55" fmla="*/ 0 h 138"/>
                  <a:gd name="T56" fmla="*/ 2147483647 w 114"/>
                  <a:gd name="T57" fmla="*/ 2147483647 h 138"/>
                  <a:gd name="T58" fmla="*/ 2147483647 w 114"/>
                  <a:gd name="T59" fmla="*/ 2147483647 h 1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14"/>
                  <a:gd name="T91" fmla="*/ 0 h 138"/>
                  <a:gd name="T92" fmla="*/ 114 w 114"/>
                  <a:gd name="T93" fmla="*/ 138 h 1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14" h="138">
                    <a:moveTo>
                      <a:pt x="72" y="24"/>
                    </a:moveTo>
                    <a:lnTo>
                      <a:pt x="48" y="12"/>
                    </a:lnTo>
                    <a:lnTo>
                      <a:pt x="18" y="66"/>
                    </a:lnTo>
                    <a:lnTo>
                      <a:pt x="0" y="84"/>
                    </a:lnTo>
                    <a:lnTo>
                      <a:pt x="0" y="96"/>
                    </a:lnTo>
                    <a:lnTo>
                      <a:pt x="6" y="114"/>
                    </a:lnTo>
                    <a:lnTo>
                      <a:pt x="6" y="126"/>
                    </a:lnTo>
                    <a:lnTo>
                      <a:pt x="18" y="138"/>
                    </a:lnTo>
                    <a:lnTo>
                      <a:pt x="42" y="138"/>
                    </a:lnTo>
                    <a:lnTo>
                      <a:pt x="48" y="132"/>
                    </a:lnTo>
                    <a:lnTo>
                      <a:pt x="54" y="132"/>
                    </a:lnTo>
                    <a:lnTo>
                      <a:pt x="60" y="126"/>
                    </a:lnTo>
                    <a:lnTo>
                      <a:pt x="72" y="126"/>
                    </a:lnTo>
                    <a:lnTo>
                      <a:pt x="84" y="132"/>
                    </a:lnTo>
                    <a:lnTo>
                      <a:pt x="90" y="138"/>
                    </a:lnTo>
                    <a:lnTo>
                      <a:pt x="90" y="132"/>
                    </a:lnTo>
                    <a:lnTo>
                      <a:pt x="114" y="108"/>
                    </a:lnTo>
                    <a:lnTo>
                      <a:pt x="114" y="102"/>
                    </a:lnTo>
                    <a:lnTo>
                      <a:pt x="102" y="90"/>
                    </a:lnTo>
                    <a:lnTo>
                      <a:pt x="66" y="90"/>
                    </a:lnTo>
                    <a:lnTo>
                      <a:pt x="78" y="84"/>
                    </a:lnTo>
                    <a:lnTo>
                      <a:pt x="84" y="72"/>
                    </a:lnTo>
                    <a:lnTo>
                      <a:pt x="96" y="66"/>
                    </a:lnTo>
                    <a:lnTo>
                      <a:pt x="102" y="54"/>
                    </a:lnTo>
                    <a:lnTo>
                      <a:pt x="114" y="42"/>
                    </a:lnTo>
                    <a:lnTo>
                      <a:pt x="114" y="24"/>
                    </a:lnTo>
                    <a:lnTo>
                      <a:pt x="108" y="12"/>
                    </a:lnTo>
                    <a:lnTo>
                      <a:pt x="96" y="0"/>
                    </a:lnTo>
                    <a:lnTo>
                      <a:pt x="84" y="6"/>
                    </a:lnTo>
                    <a:lnTo>
                      <a:pt x="72" y="2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39" name="Cyprus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8D9066F4-060E-9646-E361-FEAF973A899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095689" y="2333598"/>
                <a:ext cx="99705" cy="55386"/>
              </a:xfrm>
              <a:custGeom>
                <a:avLst/>
                <a:gdLst>
                  <a:gd name="T0" fmla="*/ 0 w 150"/>
                  <a:gd name="T1" fmla="*/ 2147483647 h 84"/>
                  <a:gd name="T2" fmla="*/ 2147483647 w 150"/>
                  <a:gd name="T3" fmla="*/ 2147483647 h 84"/>
                  <a:gd name="T4" fmla="*/ 2147483647 w 150"/>
                  <a:gd name="T5" fmla="*/ 2147483647 h 84"/>
                  <a:gd name="T6" fmla="*/ 2147483647 w 150"/>
                  <a:gd name="T7" fmla="*/ 2147483647 h 84"/>
                  <a:gd name="T8" fmla="*/ 2147483647 w 150"/>
                  <a:gd name="T9" fmla="*/ 2147483647 h 84"/>
                  <a:gd name="T10" fmla="*/ 2147483647 w 150"/>
                  <a:gd name="T11" fmla="*/ 2147483647 h 84"/>
                  <a:gd name="T12" fmla="*/ 2147483647 w 150"/>
                  <a:gd name="T13" fmla="*/ 2147483647 h 84"/>
                  <a:gd name="T14" fmla="*/ 2147483647 w 150"/>
                  <a:gd name="T15" fmla="*/ 2147483647 h 84"/>
                  <a:gd name="T16" fmla="*/ 2147483647 w 150"/>
                  <a:gd name="T17" fmla="*/ 2147483647 h 84"/>
                  <a:gd name="T18" fmla="*/ 2147483647 w 150"/>
                  <a:gd name="T19" fmla="*/ 2147483647 h 84"/>
                  <a:gd name="T20" fmla="*/ 2147483647 w 150"/>
                  <a:gd name="T21" fmla="*/ 2147483647 h 84"/>
                  <a:gd name="T22" fmla="*/ 2147483647 w 150"/>
                  <a:gd name="T23" fmla="*/ 2147483647 h 84"/>
                  <a:gd name="T24" fmla="*/ 2147483647 w 150"/>
                  <a:gd name="T25" fmla="*/ 2147483647 h 84"/>
                  <a:gd name="T26" fmla="*/ 2147483647 w 150"/>
                  <a:gd name="T27" fmla="*/ 0 h 84"/>
                  <a:gd name="T28" fmla="*/ 2147483647 w 150"/>
                  <a:gd name="T29" fmla="*/ 2147483647 h 84"/>
                  <a:gd name="T30" fmla="*/ 2147483647 w 150"/>
                  <a:gd name="T31" fmla="*/ 2147483647 h 84"/>
                  <a:gd name="T32" fmla="*/ 2147483647 w 150"/>
                  <a:gd name="T33" fmla="*/ 2147483647 h 84"/>
                  <a:gd name="T34" fmla="*/ 2147483647 w 150"/>
                  <a:gd name="T35" fmla="*/ 2147483647 h 84"/>
                  <a:gd name="T36" fmla="*/ 2147483647 w 150"/>
                  <a:gd name="T37" fmla="*/ 2147483647 h 84"/>
                  <a:gd name="T38" fmla="*/ 0 w 150"/>
                  <a:gd name="T39" fmla="*/ 2147483647 h 84"/>
                  <a:gd name="T40" fmla="*/ 0 w 150"/>
                  <a:gd name="T41" fmla="*/ 2147483647 h 8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150"/>
                  <a:gd name="T64" fmla="*/ 0 h 84"/>
                  <a:gd name="T65" fmla="*/ 150 w 150"/>
                  <a:gd name="T66" fmla="*/ 84 h 8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150" h="84">
                    <a:moveTo>
                      <a:pt x="0" y="48"/>
                    </a:moveTo>
                    <a:lnTo>
                      <a:pt x="6" y="60"/>
                    </a:lnTo>
                    <a:lnTo>
                      <a:pt x="30" y="72"/>
                    </a:lnTo>
                    <a:lnTo>
                      <a:pt x="36" y="84"/>
                    </a:lnTo>
                    <a:lnTo>
                      <a:pt x="54" y="84"/>
                    </a:lnTo>
                    <a:lnTo>
                      <a:pt x="60" y="78"/>
                    </a:lnTo>
                    <a:lnTo>
                      <a:pt x="72" y="72"/>
                    </a:lnTo>
                    <a:lnTo>
                      <a:pt x="78" y="66"/>
                    </a:lnTo>
                    <a:lnTo>
                      <a:pt x="90" y="60"/>
                    </a:lnTo>
                    <a:lnTo>
                      <a:pt x="96" y="54"/>
                    </a:lnTo>
                    <a:lnTo>
                      <a:pt x="102" y="60"/>
                    </a:lnTo>
                    <a:lnTo>
                      <a:pt x="120" y="60"/>
                    </a:lnTo>
                    <a:lnTo>
                      <a:pt x="120" y="36"/>
                    </a:lnTo>
                    <a:lnTo>
                      <a:pt x="150" y="0"/>
                    </a:lnTo>
                    <a:lnTo>
                      <a:pt x="108" y="24"/>
                    </a:lnTo>
                    <a:lnTo>
                      <a:pt x="54" y="24"/>
                    </a:lnTo>
                    <a:lnTo>
                      <a:pt x="48" y="30"/>
                    </a:lnTo>
                    <a:lnTo>
                      <a:pt x="48" y="36"/>
                    </a:lnTo>
                    <a:lnTo>
                      <a:pt x="12" y="36"/>
                    </a:lnTo>
                    <a:lnTo>
                      <a:pt x="0" y="42"/>
                    </a:lnTo>
                    <a:lnTo>
                      <a:pt x="0" y="4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0" name="Côte d'Ivoire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D175D0C3-1B23-A139-2F76-E4B8C799EF41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206543" y="3625108"/>
                <a:ext cx="293867" cy="332318"/>
              </a:xfrm>
              <a:custGeom>
                <a:avLst/>
                <a:gdLst>
                  <a:gd name="T0" fmla="*/ 2147483647 w 438"/>
                  <a:gd name="T1" fmla="*/ 2147483647 h 516"/>
                  <a:gd name="T2" fmla="*/ 2147483647 w 438"/>
                  <a:gd name="T3" fmla="*/ 2147483647 h 516"/>
                  <a:gd name="T4" fmla="*/ 2147483647 w 438"/>
                  <a:gd name="T5" fmla="*/ 2147483647 h 516"/>
                  <a:gd name="T6" fmla="*/ 2147483647 w 438"/>
                  <a:gd name="T7" fmla="*/ 2147483647 h 516"/>
                  <a:gd name="T8" fmla="*/ 2147483647 w 438"/>
                  <a:gd name="T9" fmla="*/ 2147483647 h 516"/>
                  <a:gd name="T10" fmla="*/ 2147483647 w 438"/>
                  <a:gd name="T11" fmla="*/ 2147483647 h 516"/>
                  <a:gd name="T12" fmla="*/ 2147483647 w 438"/>
                  <a:gd name="T13" fmla="*/ 2147483647 h 516"/>
                  <a:gd name="T14" fmla="*/ 2147483647 w 438"/>
                  <a:gd name="T15" fmla="*/ 2147483647 h 516"/>
                  <a:gd name="T16" fmla="*/ 2147483647 w 438"/>
                  <a:gd name="T17" fmla="*/ 2147483647 h 516"/>
                  <a:gd name="T18" fmla="*/ 2147483647 w 438"/>
                  <a:gd name="T19" fmla="*/ 2147483647 h 516"/>
                  <a:gd name="T20" fmla="*/ 2147483647 w 438"/>
                  <a:gd name="T21" fmla="*/ 2147483647 h 516"/>
                  <a:gd name="T22" fmla="*/ 2147483647 w 438"/>
                  <a:gd name="T23" fmla="*/ 2147483647 h 516"/>
                  <a:gd name="T24" fmla="*/ 2147483647 w 438"/>
                  <a:gd name="T25" fmla="*/ 2147483647 h 516"/>
                  <a:gd name="T26" fmla="*/ 2147483647 w 438"/>
                  <a:gd name="T27" fmla="*/ 2147483647 h 516"/>
                  <a:gd name="T28" fmla="*/ 2147483647 w 438"/>
                  <a:gd name="T29" fmla="*/ 2147483647 h 516"/>
                  <a:gd name="T30" fmla="*/ 2147483647 w 438"/>
                  <a:gd name="T31" fmla="*/ 2147483647 h 516"/>
                  <a:gd name="T32" fmla="*/ 2147483647 w 438"/>
                  <a:gd name="T33" fmla="*/ 0 h 516"/>
                  <a:gd name="T34" fmla="*/ 2147483647 w 438"/>
                  <a:gd name="T35" fmla="*/ 2147483647 h 516"/>
                  <a:gd name="T36" fmla="*/ 2147483647 w 438"/>
                  <a:gd name="T37" fmla="*/ 2147483647 h 516"/>
                  <a:gd name="T38" fmla="*/ 2147483647 w 438"/>
                  <a:gd name="T39" fmla="*/ 2147483647 h 516"/>
                  <a:gd name="T40" fmla="*/ 2147483647 w 438"/>
                  <a:gd name="T41" fmla="*/ 2147483647 h 516"/>
                  <a:gd name="T42" fmla="*/ 2147483647 w 438"/>
                  <a:gd name="T43" fmla="*/ 2147483647 h 516"/>
                  <a:gd name="T44" fmla="*/ 2147483647 w 438"/>
                  <a:gd name="T45" fmla="*/ 2147483647 h 516"/>
                  <a:gd name="T46" fmla="*/ 2147483647 w 438"/>
                  <a:gd name="T47" fmla="*/ 2147483647 h 516"/>
                  <a:gd name="T48" fmla="*/ 2147483647 w 438"/>
                  <a:gd name="T49" fmla="*/ 2147483647 h 516"/>
                  <a:gd name="T50" fmla="*/ 2147483647 w 438"/>
                  <a:gd name="T51" fmla="*/ 2147483647 h 516"/>
                  <a:gd name="T52" fmla="*/ 2147483647 w 438"/>
                  <a:gd name="T53" fmla="*/ 2147483647 h 516"/>
                  <a:gd name="T54" fmla="*/ 2147483647 w 438"/>
                  <a:gd name="T55" fmla="*/ 2147483647 h 516"/>
                  <a:gd name="T56" fmla="*/ 2147483647 w 438"/>
                  <a:gd name="T57" fmla="*/ 2147483647 h 516"/>
                  <a:gd name="T58" fmla="*/ 2147483647 w 438"/>
                  <a:gd name="T59" fmla="*/ 2147483647 h 516"/>
                  <a:gd name="T60" fmla="*/ 2147483647 w 438"/>
                  <a:gd name="T61" fmla="*/ 2147483647 h 516"/>
                  <a:gd name="T62" fmla="*/ 2147483647 w 438"/>
                  <a:gd name="T63" fmla="*/ 2147483647 h 516"/>
                  <a:gd name="T64" fmla="*/ 2147483647 w 438"/>
                  <a:gd name="T65" fmla="*/ 2147483647 h 516"/>
                  <a:gd name="T66" fmla="*/ 2147483647 w 438"/>
                  <a:gd name="T67" fmla="*/ 2147483647 h 516"/>
                  <a:gd name="T68" fmla="*/ 2147483647 w 438"/>
                  <a:gd name="T69" fmla="*/ 2147483647 h 516"/>
                  <a:gd name="T70" fmla="*/ 2147483647 w 438"/>
                  <a:gd name="T71" fmla="*/ 2147483647 h 516"/>
                  <a:gd name="T72" fmla="*/ 2147483647 w 438"/>
                  <a:gd name="T73" fmla="*/ 2147483647 h 516"/>
                  <a:gd name="T74" fmla="*/ 2147483647 w 438"/>
                  <a:gd name="T75" fmla="*/ 2147483647 h 516"/>
                  <a:gd name="T76" fmla="*/ 2147483647 w 438"/>
                  <a:gd name="T77" fmla="*/ 2147483647 h 516"/>
                  <a:gd name="T78" fmla="*/ 2147483647 w 438"/>
                  <a:gd name="T79" fmla="*/ 2147483647 h 516"/>
                  <a:gd name="T80" fmla="*/ 2147483647 w 438"/>
                  <a:gd name="T81" fmla="*/ 2147483647 h 516"/>
                  <a:gd name="T82" fmla="*/ 2147483647 w 438"/>
                  <a:gd name="T83" fmla="*/ 2147483647 h 516"/>
                  <a:gd name="T84" fmla="*/ 2147483647 w 438"/>
                  <a:gd name="T85" fmla="*/ 2147483647 h 516"/>
                  <a:gd name="T86" fmla="*/ 2147483647 w 438"/>
                  <a:gd name="T87" fmla="*/ 2147483647 h 516"/>
                  <a:gd name="T88" fmla="*/ 2147483647 w 438"/>
                  <a:gd name="T89" fmla="*/ 2147483647 h 51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438"/>
                  <a:gd name="T136" fmla="*/ 0 h 516"/>
                  <a:gd name="T137" fmla="*/ 438 w 438"/>
                  <a:gd name="T138" fmla="*/ 516 h 51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438" h="516">
                    <a:moveTo>
                      <a:pt x="402" y="408"/>
                    </a:moveTo>
                    <a:lnTo>
                      <a:pt x="402" y="402"/>
                    </a:lnTo>
                    <a:lnTo>
                      <a:pt x="396" y="396"/>
                    </a:lnTo>
                    <a:lnTo>
                      <a:pt x="390" y="384"/>
                    </a:lnTo>
                    <a:lnTo>
                      <a:pt x="390" y="372"/>
                    </a:lnTo>
                    <a:lnTo>
                      <a:pt x="384" y="354"/>
                    </a:lnTo>
                    <a:lnTo>
                      <a:pt x="378" y="342"/>
                    </a:lnTo>
                    <a:lnTo>
                      <a:pt x="378" y="318"/>
                    </a:lnTo>
                    <a:lnTo>
                      <a:pt x="384" y="312"/>
                    </a:lnTo>
                    <a:lnTo>
                      <a:pt x="390" y="300"/>
                    </a:lnTo>
                    <a:lnTo>
                      <a:pt x="408" y="282"/>
                    </a:lnTo>
                    <a:lnTo>
                      <a:pt x="408" y="270"/>
                    </a:lnTo>
                    <a:lnTo>
                      <a:pt x="414" y="258"/>
                    </a:lnTo>
                    <a:lnTo>
                      <a:pt x="414" y="240"/>
                    </a:lnTo>
                    <a:lnTo>
                      <a:pt x="420" y="228"/>
                    </a:lnTo>
                    <a:lnTo>
                      <a:pt x="426" y="222"/>
                    </a:lnTo>
                    <a:lnTo>
                      <a:pt x="438" y="198"/>
                    </a:lnTo>
                    <a:lnTo>
                      <a:pt x="438" y="186"/>
                    </a:lnTo>
                    <a:lnTo>
                      <a:pt x="432" y="174"/>
                    </a:lnTo>
                    <a:lnTo>
                      <a:pt x="432" y="162"/>
                    </a:lnTo>
                    <a:lnTo>
                      <a:pt x="426" y="150"/>
                    </a:lnTo>
                    <a:lnTo>
                      <a:pt x="426" y="138"/>
                    </a:lnTo>
                    <a:lnTo>
                      <a:pt x="420" y="132"/>
                    </a:lnTo>
                    <a:lnTo>
                      <a:pt x="420" y="126"/>
                    </a:lnTo>
                    <a:lnTo>
                      <a:pt x="432" y="126"/>
                    </a:lnTo>
                    <a:lnTo>
                      <a:pt x="426" y="96"/>
                    </a:lnTo>
                    <a:lnTo>
                      <a:pt x="408" y="102"/>
                    </a:lnTo>
                    <a:lnTo>
                      <a:pt x="408" y="90"/>
                    </a:lnTo>
                    <a:lnTo>
                      <a:pt x="390" y="72"/>
                    </a:lnTo>
                    <a:lnTo>
                      <a:pt x="372" y="66"/>
                    </a:lnTo>
                    <a:lnTo>
                      <a:pt x="342" y="66"/>
                    </a:lnTo>
                    <a:lnTo>
                      <a:pt x="318" y="78"/>
                    </a:lnTo>
                    <a:lnTo>
                      <a:pt x="318" y="84"/>
                    </a:lnTo>
                    <a:lnTo>
                      <a:pt x="312" y="90"/>
                    </a:lnTo>
                    <a:lnTo>
                      <a:pt x="300" y="90"/>
                    </a:lnTo>
                    <a:lnTo>
                      <a:pt x="294" y="84"/>
                    </a:lnTo>
                    <a:lnTo>
                      <a:pt x="282" y="84"/>
                    </a:lnTo>
                    <a:lnTo>
                      <a:pt x="276" y="78"/>
                    </a:lnTo>
                    <a:lnTo>
                      <a:pt x="264" y="72"/>
                    </a:lnTo>
                    <a:lnTo>
                      <a:pt x="258" y="60"/>
                    </a:lnTo>
                    <a:lnTo>
                      <a:pt x="258" y="48"/>
                    </a:lnTo>
                    <a:lnTo>
                      <a:pt x="252" y="42"/>
                    </a:lnTo>
                    <a:lnTo>
                      <a:pt x="252" y="36"/>
                    </a:lnTo>
                    <a:lnTo>
                      <a:pt x="228" y="42"/>
                    </a:lnTo>
                    <a:lnTo>
                      <a:pt x="228" y="18"/>
                    </a:lnTo>
                    <a:lnTo>
                      <a:pt x="216" y="18"/>
                    </a:lnTo>
                    <a:lnTo>
                      <a:pt x="210" y="24"/>
                    </a:lnTo>
                    <a:lnTo>
                      <a:pt x="204" y="36"/>
                    </a:lnTo>
                    <a:lnTo>
                      <a:pt x="198" y="42"/>
                    </a:lnTo>
                    <a:lnTo>
                      <a:pt x="174" y="36"/>
                    </a:lnTo>
                    <a:lnTo>
                      <a:pt x="174" y="0"/>
                    </a:lnTo>
                    <a:lnTo>
                      <a:pt x="162" y="24"/>
                    </a:lnTo>
                    <a:lnTo>
                      <a:pt x="150" y="6"/>
                    </a:lnTo>
                    <a:lnTo>
                      <a:pt x="144" y="30"/>
                    </a:lnTo>
                    <a:lnTo>
                      <a:pt x="126" y="30"/>
                    </a:lnTo>
                    <a:lnTo>
                      <a:pt x="120" y="48"/>
                    </a:lnTo>
                    <a:lnTo>
                      <a:pt x="102" y="30"/>
                    </a:lnTo>
                    <a:lnTo>
                      <a:pt x="84" y="24"/>
                    </a:lnTo>
                    <a:lnTo>
                      <a:pt x="72" y="24"/>
                    </a:lnTo>
                    <a:lnTo>
                      <a:pt x="66" y="30"/>
                    </a:lnTo>
                    <a:lnTo>
                      <a:pt x="66" y="48"/>
                    </a:lnTo>
                    <a:lnTo>
                      <a:pt x="54" y="42"/>
                    </a:lnTo>
                    <a:lnTo>
                      <a:pt x="36" y="66"/>
                    </a:lnTo>
                    <a:lnTo>
                      <a:pt x="42" y="102"/>
                    </a:lnTo>
                    <a:lnTo>
                      <a:pt x="60" y="108"/>
                    </a:lnTo>
                    <a:lnTo>
                      <a:pt x="48" y="126"/>
                    </a:lnTo>
                    <a:lnTo>
                      <a:pt x="66" y="132"/>
                    </a:lnTo>
                    <a:lnTo>
                      <a:pt x="60" y="138"/>
                    </a:lnTo>
                    <a:lnTo>
                      <a:pt x="54" y="150"/>
                    </a:lnTo>
                    <a:lnTo>
                      <a:pt x="54" y="162"/>
                    </a:lnTo>
                    <a:lnTo>
                      <a:pt x="60" y="162"/>
                    </a:lnTo>
                    <a:lnTo>
                      <a:pt x="72" y="168"/>
                    </a:lnTo>
                    <a:lnTo>
                      <a:pt x="78" y="168"/>
                    </a:lnTo>
                    <a:lnTo>
                      <a:pt x="78" y="180"/>
                    </a:lnTo>
                    <a:lnTo>
                      <a:pt x="72" y="186"/>
                    </a:lnTo>
                    <a:lnTo>
                      <a:pt x="72" y="192"/>
                    </a:lnTo>
                    <a:lnTo>
                      <a:pt x="66" y="186"/>
                    </a:lnTo>
                    <a:lnTo>
                      <a:pt x="54" y="186"/>
                    </a:lnTo>
                    <a:lnTo>
                      <a:pt x="48" y="180"/>
                    </a:lnTo>
                    <a:lnTo>
                      <a:pt x="30" y="180"/>
                    </a:lnTo>
                    <a:lnTo>
                      <a:pt x="30" y="192"/>
                    </a:lnTo>
                    <a:lnTo>
                      <a:pt x="36" y="204"/>
                    </a:lnTo>
                    <a:lnTo>
                      <a:pt x="48" y="210"/>
                    </a:lnTo>
                    <a:lnTo>
                      <a:pt x="54" y="222"/>
                    </a:lnTo>
                    <a:lnTo>
                      <a:pt x="36" y="222"/>
                    </a:lnTo>
                    <a:lnTo>
                      <a:pt x="36" y="228"/>
                    </a:lnTo>
                    <a:lnTo>
                      <a:pt x="42" y="234"/>
                    </a:lnTo>
                    <a:lnTo>
                      <a:pt x="42" y="252"/>
                    </a:lnTo>
                    <a:lnTo>
                      <a:pt x="36" y="258"/>
                    </a:lnTo>
                    <a:lnTo>
                      <a:pt x="30" y="258"/>
                    </a:lnTo>
                    <a:lnTo>
                      <a:pt x="18" y="252"/>
                    </a:lnTo>
                    <a:lnTo>
                      <a:pt x="12" y="246"/>
                    </a:lnTo>
                    <a:lnTo>
                      <a:pt x="6" y="246"/>
                    </a:lnTo>
                    <a:lnTo>
                      <a:pt x="24" y="282"/>
                    </a:lnTo>
                    <a:lnTo>
                      <a:pt x="24" y="306"/>
                    </a:lnTo>
                    <a:lnTo>
                      <a:pt x="18" y="324"/>
                    </a:lnTo>
                    <a:lnTo>
                      <a:pt x="6" y="330"/>
                    </a:lnTo>
                    <a:lnTo>
                      <a:pt x="0" y="342"/>
                    </a:lnTo>
                    <a:lnTo>
                      <a:pt x="6" y="348"/>
                    </a:lnTo>
                    <a:lnTo>
                      <a:pt x="24" y="348"/>
                    </a:lnTo>
                    <a:lnTo>
                      <a:pt x="24" y="360"/>
                    </a:lnTo>
                    <a:lnTo>
                      <a:pt x="60" y="354"/>
                    </a:lnTo>
                    <a:lnTo>
                      <a:pt x="60" y="384"/>
                    </a:lnTo>
                    <a:lnTo>
                      <a:pt x="90" y="414"/>
                    </a:lnTo>
                    <a:lnTo>
                      <a:pt x="90" y="438"/>
                    </a:lnTo>
                    <a:lnTo>
                      <a:pt x="84" y="450"/>
                    </a:lnTo>
                    <a:lnTo>
                      <a:pt x="84" y="462"/>
                    </a:lnTo>
                    <a:lnTo>
                      <a:pt x="78" y="468"/>
                    </a:lnTo>
                    <a:lnTo>
                      <a:pt x="78" y="516"/>
                    </a:lnTo>
                    <a:lnTo>
                      <a:pt x="90" y="516"/>
                    </a:lnTo>
                    <a:lnTo>
                      <a:pt x="96" y="510"/>
                    </a:lnTo>
                    <a:lnTo>
                      <a:pt x="102" y="498"/>
                    </a:lnTo>
                    <a:lnTo>
                      <a:pt x="114" y="498"/>
                    </a:lnTo>
                    <a:lnTo>
                      <a:pt x="126" y="486"/>
                    </a:lnTo>
                    <a:lnTo>
                      <a:pt x="138" y="480"/>
                    </a:lnTo>
                    <a:lnTo>
                      <a:pt x="198" y="456"/>
                    </a:lnTo>
                    <a:lnTo>
                      <a:pt x="228" y="450"/>
                    </a:lnTo>
                    <a:lnTo>
                      <a:pt x="264" y="450"/>
                    </a:lnTo>
                    <a:lnTo>
                      <a:pt x="270" y="444"/>
                    </a:lnTo>
                    <a:lnTo>
                      <a:pt x="282" y="444"/>
                    </a:lnTo>
                    <a:lnTo>
                      <a:pt x="294" y="438"/>
                    </a:lnTo>
                    <a:lnTo>
                      <a:pt x="330" y="438"/>
                    </a:lnTo>
                    <a:lnTo>
                      <a:pt x="336" y="444"/>
                    </a:lnTo>
                    <a:lnTo>
                      <a:pt x="342" y="444"/>
                    </a:lnTo>
                    <a:lnTo>
                      <a:pt x="348" y="450"/>
                    </a:lnTo>
                    <a:lnTo>
                      <a:pt x="366" y="450"/>
                    </a:lnTo>
                    <a:lnTo>
                      <a:pt x="378" y="438"/>
                    </a:lnTo>
                    <a:lnTo>
                      <a:pt x="384" y="438"/>
                    </a:lnTo>
                    <a:lnTo>
                      <a:pt x="384" y="444"/>
                    </a:lnTo>
                    <a:lnTo>
                      <a:pt x="396" y="456"/>
                    </a:lnTo>
                    <a:lnTo>
                      <a:pt x="408" y="462"/>
                    </a:lnTo>
                    <a:lnTo>
                      <a:pt x="420" y="462"/>
                    </a:lnTo>
                    <a:lnTo>
                      <a:pt x="426" y="468"/>
                    </a:lnTo>
                    <a:lnTo>
                      <a:pt x="426" y="414"/>
                    </a:lnTo>
                    <a:lnTo>
                      <a:pt x="402" y="40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1" name="Congo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ECD60169-D6E8-589D-677F-704C3EDFBF9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206216" y="3902042"/>
                <a:ext cx="905217" cy="976814"/>
              </a:xfrm>
              <a:custGeom>
                <a:avLst/>
                <a:gdLst>
                  <a:gd name="T0" fmla="*/ 2147483647 w 1350"/>
                  <a:gd name="T1" fmla="*/ 2147483647 h 1518"/>
                  <a:gd name="T2" fmla="*/ 2147483647 w 1350"/>
                  <a:gd name="T3" fmla="*/ 2147483647 h 1518"/>
                  <a:gd name="T4" fmla="*/ 2147483647 w 1350"/>
                  <a:gd name="T5" fmla="*/ 2147483647 h 1518"/>
                  <a:gd name="T6" fmla="*/ 2147483647 w 1350"/>
                  <a:gd name="T7" fmla="*/ 2147483647 h 1518"/>
                  <a:gd name="T8" fmla="*/ 2147483647 w 1350"/>
                  <a:gd name="T9" fmla="*/ 2147483647 h 1518"/>
                  <a:gd name="T10" fmla="*/ 2147483647 w 1350"/>
                  <a:gd name="T11" fmla="*/ 2147483647 h 1518"/>
                  <a:gd name="T12" fmla="*/ 2147483647 w 1350"/>
                  <a:gd name="T13" fmla="*/ 2147483647 h 1518"/>
                  <a:gd name="T14" fmla="*/ 2147483647 w 1350"/>
                  <a:gd name="T15" fmla="*/ 2147483647 h 1518"/>
                  <a:gd name="T16" fmla="*/ 2147483647 w 1350"/>
                  <a:gd name="T17" fmla="*/ 2147483647 h 1518"/>
                  <a:gd name="T18" fmla="*/ 2147483647 w 1350"/>
                  <a:gd name="T19" fmla="*/ 2147483647 h 1518"/>
                  <a:gd name="T20" fmla="*/ 2147483647 w 1350"/>
                  <a:gd name="T21" fmla="*/ 2147483647 h 1518"/>
                  <a:gd name="T22" fmla="*/ 2147483647 w 1350"/>
                  <a:gd name="T23" fmla="*/ 2147483647 h 1518"/>
                  <a:gd name="T24" fmla="*/ 2147483647 w 1350"/>
                  <a:gd name="T25" fmla="*/ 2147483647 h 1518"/>
                  <a:gd name="T26" fmla="*/ 2147483647 w 1350"/>
                  <a:gd name="T27" fmla="*/ 2147483647 h 1518"/>
                  <a:gd name="T28" fmla="*/ 2147483647 w 1350"/>
                  <a:gd name="T29" fmla="*/ 2147483647 h 1518"/>
                  <a:gd name="T30" fmla="*/ 2147483647 w 1350"/>
                  <a:gd name="T31" fmla="*/ 2147483647 h 1518"/>
                  <a:gd name="T32" fmla="*/ 2147483647 w 1350"/>
                  <a:gd name="T33" fmla="*/ 2147483647 h 1518"/>
                  <a:gd name="T34" fmla="*/ 2147483647 w 1350"/>
                  <a:gd name="T35" fmla="*/ 2147483647 h 1518"/>
                  <a:gd name="T36" fmla="*/ 2147483647 w 1350"/>
                  <a:gd name="T37" fmla="*/ 2147483647 h 1518"/>
                  <a:gd name="T38" fmla="*/ 2147483647 w 1350"/>
                  <a:gd name="T39" fmla="*/ 2147483647 h 1518"/>
                  <a:gd name="T40" fmla="*/ 2147483647 w 1350"/>
                  <a:gd name="T41" fmla="*/ 2147483647 h 1518"/>
                  <a:gd name="T42" fmla="*/ 2147483647 w 1350"/>
                  <a:gd name="T43" fmla="*/ 2147483647 h 1518"/>
                  <a:gd name="T44" fmla="*/ 2147483647 w 1350"/>
                  <a:gd name="T45" fmla="*/ 2147483647 h 1518"/>
                  <a:gd name="T46" fmla="*/ 2147483647 w 1350"/>
                  <a:gd name="T47" fmla="*/ 2147483647 h 1518"/>
                  <a:gd name="T48" fmla="*/ 2147483647 w 1350"/>
                  <a:gd name="T49" fmla="*/ 2147483647 h 1518"/>
                  <a:gd name="T50" fmla="*/ 2147483647 w 1350"/>
                  <a:gd name="T51" fmla="*/ 2147483647 h 1518"/>
                  <a:gd name="T52" fmla="*/ 2147483647 w 1350"/>
                  <a:gd name="T53" fmla="*/ 2147483647 h 1518"/>
                  <a:gd name="T54" fmla="*/ 2147483647 w 1350"/>
                  <a:gd name="T55" fmla="*/ 2147483647 h 1518"/>
                  <a:gd name="T56" fmla="*/ 2147483647 w 1350"/>
                  <a:gd name="T57" fmla="*/ 2147483647 h 1518"/>
                  <a:gd name="T58" fmla="*/ 2147483647 w 1350"/>
                  <a:gd name="T59" fmla="*/ 2147483647 h 1518"/>
                  <a:gd name="T60" fmla="*/ 2147483647 w 1350"/>
                  <a:gd name="T61" fmla="*/ 2147483647 h 1518"/>
                  <a:gd name="T62" fmla="*/ 2147483647 w 1350"/>
                  <a:gd name="T63" fmla="*/ 2147483647 h 1518"/>
                  <a:gd name="T64" fmla="*/ 2147483647 w 1350"/>
                  <a:gd name="T65" fmla="*/ 2147483647 h 1518"/>
                  <a:gd name="T66" fmla="*/ 2147483647 w 1350"/>
                  <a:gd name="T67" fmla="*/ 2147483647 h 1518"/>
                  <a:gd name="T68" fmla="*/ 2147483647 w 1350"/>
                  <a:gd name="T69" fmla="*/ 2147483647 h 1518"/>
                  <a:gd name="T70" fmla="*/ 2147483647 w 1350"/>
                  <a:gd name="T71" fmla="*/ 2147483647 h 1518"/>
                  <a:gd name="T72" fmla="*/ 2147483647 w 1350"/>
                  <a:gd name="T73" fmla="*/ 2147483647 h 1518"/>
                  <a:gd name="T74" fmla="*/ 2147483647 w 1350"/>
                  <a:gd name="T75" fmla="*/ 2147483647 h 1518"/>
                  <a:gd name="T76" fmla="*/ 2147483647 w 1350"/>
                  <a:gd name="T77" fmla="*/ 2147483647 h 1518"/>
                  <a:gd name="T78" fmla="*/ 2147483647 w 1350"/>
                  <a:gd name="T79" fmla="*/ 2147483647 h 1518"/>
                  <a:gd name="T80" fmla="*/ 2147483647 w 1350"/>
                  <a:gd name="T81" fmla="*/ 2147483647 h 1518"/>
                  <a:gd name="T82" fmla="*/ 2147483647 w 1350"/>
                  <a:gd name="T83" fmla="*/ 2147483647 h 1518"/>
                  <a:gd name="T84" fmla="*/ 2147483647 w 1350"/>
                  <a:gd name="T85" fmla="*/ 2147483647 h 1518"/>
                  <a:gd name="T86" fmla="*/ 2147483647 w 1350"/>
                  <a:gd name="T87" fmla="*/ 2147483647 h 1518"/>
                  <a:gd name="T88" fmla="*/ 2147483647 w 1350"/>
                  <a:gd name="T89" fmla="*/ 2147483647 h 1518"/>
                  <a:gd name="T90" fmla="*/ 2147483647 w 1350"/>
                  <a:gd name="T91" fmla="*/ 2147483647 h 1518"/>
                  <a:gd name="T92" fmla="*/ 2147483647 w 1350"/>
                  <a:gd name="T93" fmla="*/ 2147483647 h 1518"/>
                  <a:gd name="T94" fmla="*/ 2147483647 w 1350"/>
                  <a:gd name="T95" fmla="*/ 2147483647 h 1518"/>
                  <a:gd name="T96" fmla="*/ 2147483647 w 1350"/>
                  <a:gd name="T97" fmla="*/ 2147483647 h 1518"/>
                  <a:gd name="T98" fmla="*/ 2147483647 w 1350"/>
                  <a:gd name="T99" fmla="*/ 2147483647 h 1518"/>
                  <a:gd name="T100" fmla="*/ 2147483647 w 1350"/>
                  <a:gd name="T101" fmla="*/ 2147483647 h 1518"/>
                  <a:gd name="T102" fmla="*/ 2147483647 w 1350"/>
                  <a:gd name="T103" fmla="*/ 2147483647 h 1518"/>
                  <a:gd name="T104" fmla="*/ 2147483647 w 1350"/>
                  <a:gd name="T105" fmla="*/ 2147483647 h 1518"/>
                  <a:gd name="T106" fmla="*/ 2147483647 w 1350"/>
                  <a:gd name="T107" fmla="*/ 2147483647 h 1518"/>
                  <a:gd name="T108" fmla="*/ 2147483647 w 1350"/>
                  <a:gd name="T109" fmla="*/ 2147483647 h 1518"/>
                  <a:gd name="T110" fmla="*/ 2147483647 w 1350"/>
                  <a:gd name="T111" fmla="*/ 2147483647 h 1518"/>
                  <a:gd name="T112" fmla="*/ 2147483647 w 1350"/>
                  <a:gd name="T113" fmla="*/ 2147483647 h 1518"/>
                  <a:gd name="T114" fmla="*/ 2147483647 w 1350"/>
                  <a:gd name="T115" fmla="*/ 2147483647 h 1518"/>
                  <a:gd name="T116" fmla="*/ 2147483647 w 1350"/>
                  <a:gd name="T117" fmla="*/ 2147483647 h 1518"/>
                  <a:gd name="T118" fmla="*/ 2147483647 w 1350"/>
                  <a:gd name="T119" fmla="*/ 2147483647 h 1518"/>
                  <a:gd name="T120" fmla="*/ 2147483647 w 1350"/>
                  <a:gd name="T121" fmla="*/ 2147483647 h 1518"/>
                  <a:gd name="T122" fmla="*/ 2147483647 w 1350"/>
                  <a:gd name="T123" fmla="*/ 2147483647 h 1518"/>
                  <a:gd name="T124" fmla="*/ 2147483647 w 1350"/>
                  <a:gd name="T125" fmla="*/ 2147483647 h 1518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350"/>
                  <a:gd name="T190" fmla="*/ 0 h 1518"/>
                  <a:gd name="T191" fmla="*/ 1350 w 1350"/>
                  <a:gd name="T192" fmla="*/ 1518 h 1518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350" h="1518">
                    <a:moveTo>
                      <a:pt x="1242" y="468"/>
                    </a:moveTo>
                    <a:lnTo>
                      <a:pt x="1242" y="438"/>
                    </a:lnTo>
                    <a:lnTo>
                      <a:pt x="1260" y="366"/>
                    </a:lnTo>
                    <a:lnTo>
                      <a:pt x="1278" y="354"/>
                    </a:lnTo>
                    <a:lnTo>
                      <a:pt x="1278" y="342"/>
                    </a:lnTo>
                    <a:lnTo>
                      <a:pt x="1302" y="330"/>
                    </a:lnTo>
                    <a:lnTo>
                      <a:pt x="1308" y="318"/>
                    </a:lnTo>
                    <a:lnTo>
                      <a:pt x="1320" y="312"/>
                    </a:lnTo>
                    <a:lnTo>
                      <a:pt x="1332" y="288"/>
                    </a:lnTo>
                    <a:lnTo>
                      <a:pt x="1344" y="276"/>
                    </a:lnTo>
                    <a:lnTo>
                      <a:pt x="1350" y="264"/>
                    </a:lnTo>
                    <a:lnTo>
                      <a:pt x="1350" y="252"/>
                    </a:lnTo>
                    <a:lnTo>
                      <a:pt x="1344" y="246"/>
                    </a:lnTo>
                    <a:lnTo>
                      <a:pt x="1332" y="240"/>
                    </a:lnTo>
                    <a:lnTo>
                      <a:pt x="1320" y="240"/>
                    </a:lnTo>
                    <a:lnTo>
                      <a:pt x="1314" y="234"/>
                    </a:lnTo>
                    <a:lnTo>
                      <a:pt x="1314" y="222"/>
                    </a:lnTo>
                    <a:lnTo>
                      <a:pt x="1320" y="210"/>
                    </a:lnTo>
                    <a:lnTo>
                      <a:pt x="1326" y="204"/>
                    </a:lnTo>
                    <a:lnTo>
                      <a:pt x="1326" y="198"/>
                    </a:lnTo>
                    <a:lnTo>
                      <a:pt x="1320" y="192"/>
                    </a:lnTo>
                    <a:lnTo>
                      <a:pt x="1308" y="186"/>
                    </a:lnTo>
                    <a:lnTo>
                      <a:pt x="1326" y="168"/>
                    </a:lnTo>
                    <a:lnTo>
                      <a:pt x="1320" y="144"/>
                    </a:lnTo>
                    <a:lnTo>
                      <a:pt x="1302" y="144"/>
                    </a:lnTo>
                    <a:lnTo>
                      <a:pt x="1296" y="120"/>
                    </a:lnTo>
                    <a:lnTo>
                      <a:pt x="1290" y="120"/>
                    </a:lnTo>
                    <a:lnTo>
                      <a:pt x="1284" y="114"/>
                    </a:lnTo>
                    <a:lnTo>
                      <a:pt x="1272" y="108"/>
                    </a:lnTo>
                    <a:lnTo>
                      <a:pt x="1260" y="96"/>
                    </a:lnTo>
                    <a:lnTo>
                      <a:pt x="1254" y="84"/>
                    </a:lnTo>
                    <a:lnTo>
                      <a:pt x="1248" y="66"/>
                    </a:lnTo>
                    <a:lnTo>
                      <a:pt x="1236" y="60"/>
                    </a:lnTo>
                    <a:lnTo>
                      <a:pt x="1230" y="54"/>
                    </a:lnTo>
                    <a:lnTo>
                      <a:pt x="1218" y="66"/>
                    </a:lnTo>
                    <a:lnTo>
                      <a:pt x="1218" y="72"/>
                    </a:lnTo>
                    <a:lnTo>
                      <a:pt x="1206" y="84"/>
                    </a:lnTo>
                    <a:lnTo>
                      <a:pt x="1200" y="84"/>
                    </a:lnTo>
                    <a:lnTo>
                      <a:pt x="1188" y="78"/>
                    </a:lnTo>
                    <a:lnTo>
                      <a:pt x="1188" y="72"/>
                    </a:lnTo>
                    <a:lnTo>
                      <a:pt x="1176" y="66"/>
                    </a:lnTo>
                    <a:lnTo>
                      <a:pt x="1164" y="66"/>
                    </a:lnTo>
                    <a:lnTo>
                      <a:pt x="1158" y="72"/>
                    </a:lnTo>
                    <a:lnTo>
                      <a:pt x="1152" y="84"/>
                    </a:lnTo>
                    <a:lnTo>
                      <a:pt x="1146" y="90"/>
                    </a:lnTo>
                    <a:lnTo>
                      <a:pt x="1098" y="66"/>
                    </a:lnTo>
                    <a:lnTo>
                      <a:pt x="1098" y="42"/>
                    </a:lnTo>
                    <a:lnTo>
                      <a:pt x="1068" y="18"/>
                    </a:lnTo>
                    <a:lnTo>
                      <a:pt x="1062" y="6"/>
                    </a:lnTo>
                    <a:lnTo>
                      <a:pt x="1044" y="24"/>
                    </a:lnTo>
                    <a:lnTo>
                      <a:pt x="1026" y="30"/>
                    </a:lnTo>
                    <a:lnTo>
                      <a:pt x="1002" y="30"/>
                    </a:lnTo>
                    <a:lnTo>
                      <a:pt x="990" y="18"/>
                    </a:lnTo>
                    <a:lnTo>
                      <a:pt x="990" y="12"/>
                    </a:lnTo>
                    <a:lnTo>
                      <a:pt x="954" y="18"/>
                    </a:lnTo>
                    <a:lnTo>
                      <a:pt x="942" y="6"/>
                    </a:lnTo>
                    <a:lnTo>
                      <a:pt x="942" y="0"/>
                    </a:lnTo>
                    <a:lnTo>
                      <a:pt x="936" y="0"/>
                    </a:lnTo>
                    <a:lnTo>
                      <a:pt x="918" y="18"/>
                    </a:lnTo>
                    <a:lnTo>
                      <a:pt x="918" y="30"/>
                    </a:lnTo>
                    <a:lnTo>
                      <a:pt x="906" y="30"/>
                    </a:lnTo>
                    <a:lnTo>
                      <a:pt x="900" y="36"/>
                    </a:lnTo>
                    <a:lnTo>
                      <a:pt x="876" y="36"/>
                    </a:lnTo>
                    <a:lnTo>
                      <a:pt x="864" y="24"/>
                    </a:lnTo>
                    <a:lnTo>
                      <a:pt x="840" y="42"/>
                    </a:lnTo>
                    <a:lnTo>
                      <a:pt x="822" y="42"/>
                    </a:lnTo>
                    <a:lnTo>
                      <a:pt x="810" y="54"/>
                    </a:lnTo>
                    <a:lnTo>
                      <a:pt x="798" y="60"/>
                    </a:lnTo>
                    <a:lnTo>
                      <a:pt x="792" y="66"/>
                    </a:lnTo>
                    <a:lnTo>
                      <a:pt x="786" y="66"/>
                    </a:lnTo>
                    <a:lnTo>
                      <a:pt x="762" y="42"/>
                    </a:lnTo>
                    <a:lnTo>
                      <a:pt x="756" y="54"/>
                    </a:lnTo>
                    <a:lnTo>
                      <a:pt x="738" y="72"/>
                    </a:lnTo>
                    <a:lnTo>
                      <a:pt x="738" y="84"/>
                    </a:lnTo>
                    <a:lnTo>
                      <a:pt x="732" y="90"/>
                    </a:lnTo>
                    <a:lnTo>
                      <a:pt x="726" y="102"/>
                    </a:lnTo>
                    <a:lnTo>
                      <a:pt x="720" y="108"/>
                    </a:lnTo>
                    <a:lnTo>
                      <a:pt x="708" y="102"/>
                    </a:lnTo>
                    <a:lnTo>
                      <a:pt x="702" y="96"/>
                    </a:lnTo>
                    <a:lnTo>
                      <a:pt x="690" y="90"/>
                    </a:lnTo>
                    <a:lnTo>
                      <a:pt x="642" y="90"/>
                    </a:lnTo>
                    <a:lnTo>
                      <a:pt x="630" y="84"/>
                    </a:lnTo>
                    <a:lnTo>
                      <a:pt x="624" y="78"/>
                    </a:lnTo>
                    <a:lnTo>
                      <a:pt x="582" y="78"/>
                    </a:lnTo>
                    <a:lnTo>
                      <a:pt x="582" y="48"/>
                    </a:lnTo>
                    <a:lnTo>
                      <a:pt x="576" y="42"/>
                    </a:lnTo>
                    <a:lnTo>
                      <a:pt x="558" y="42"/>
                    </a:lnTo>
                    <a:lnTo>
                      <a:pt x="558" y="30"/>
                    </a:lnTo>
                    <a:lnTo>
                      <a:pt x="546" y="24"/>
                    </a:lnTo>
                    <a:lnTo>
                      <a:pt x="534" y="24"/>
                    </a:lnTo>
                    <a:lnTo>
                      <a:pt x="516" y="18"/>
                    </a:lnTo>
                    <a:lnTo>
                      <a:pt x="504" y="18"/>
                    </a:lnTo>
                    <a:lnTo>
                      <a:pt x="492" y="24"/>
                    </a:lnTo>
                    <a:lnTo>
                      <a:pt x="486" y="30"/>
                    </a:lnTo>
                    <a:lnTo>
                      <a:pt x="486" y="36"/>
                    </a:lnTo>
                    <a:lnTo>
                      <a:pt x="480" y="48"/>
                    </a:lnTo>
                    <a:lnTo>
                      <a:pt x="480" y="54"/>
                    </a:lnTo>
                    <a:lnTo>
                      <a:pt x="474" y="66"/>
                    </a:lnTo>
                    <a:lnTo>
                      <a:pt x="462" y="78"/>
                    </a:lnTo>
                    <a:lnTo>
                      <a:pt x="456" y="78"/>
                    </a:lnTo>
                    <a:lnTo>
                      <a:pt x="444" y="90"/>
                    </a:lnTo>
                    <a:lnTo>
                      <a:pt x="444" y="102"/>
                    </a:lnTo>
                    <a:lnTo>
                      <a:pt x="450" y="102"/>
                    </a:lnTo>
                    <a:lnTo>
                      <a:pt x="450" y="120"/>
                    </a:lnTo>
                    <a:lnTo>
                      <a:pt x="438" y="138"/>
                    </a:lnTo>
                    <a:lnTo>
                      <a:pt x="450" y="150"/>
                    </a:lnTo>
                    <a:lnTo>
                      <a:pt x="450" y="186"/>
                    </a:lnTo>
                    <a:lnTo>
                      <a:pt x="444" y="198"/>
                    </a:lnTo>
                    <a:lnTo>
                      <a:pt x="438" y="216"/>
                    </a:lnTo>
                    <a:lnTo>
                      <a:pt x="426" y="228"/>
                    </a:lnTo>
                    <a:lnTo>
                      <a:pt x="414" y="252"/>
                    </a:lnTo>
                    <a:lnTo>
                      <a:pt x="408" y="258"/>
                    </a:lnTo>
                    <a:lnTo>
                      <a:pt x="408" y="288"/>
                    </a:lnTo>
                    <a:lnTo>
                      <a:pt x="414" y="300"/>
                    </a:lnTo>
                    <a:lnTo>
                      <a:pt x="414" y="324"/>
                    </a:lnTo>
                    <a:lnTo>
                      <a:pt x="396" y="360"/>
                    </a:lnTo>
                    <a:lnTo>
                      <a:pt x="396" y="372"/>
                    </a:lnTo>
                    <a:lnTo>
                      <a:pt x="402" y="378"/>
                    </a:lnTo>
                    <a:lnTo>
                      <a:pt x="408" y="390"/>
                    </a:lnTo>
                    <a:lnTo>
                      <a:pt x="408" y="414"/>
                    </a:lnTo>
                    <a:lnTo>
                      <a:pt x="402" y="426"/>
                    </a:lnTo>
                    <a:lnTo>
                      <a:pt x="390" y="432"/>
                    </a:lnTo>
                    <a:lnTo>
                      <a:pt x="390" y="486"/>
                    </a:lnTo>
                    <a:lnTo>
                      <a:pt x="384" y="492"/>
                    </a:lnTo>
                    <a:lnTo>
                      <a:pt x="372" y="498"/>
                    </a:lnTo>
                    <a:lnTo>
                      <a:pt x="366" y="510"/>
                    </a:lnTo>
                    <a:lnTo>
                      <a:pt x="318" y="534"/>
                    </a:lnTo>
                    <a:lnTo>
                      <a:pt x="312" y="540"/>
                    </a:lnTo>
                    <a:lnTo>
                      <a:pt x="306" y="552"/>
                    </a:lnTo>
                    <a:lnTo>
                      <a:pt x="306" y="588"/>
                    </a:lnTo>
                    <a:lnTo>
                      <a:pt x="282" y="612"/>
                    </a:lnTo>
                    <a:lnTo>
                      <a:pt x="276" y="612"/>
                    </a:lnTo>
                    <a:lnTo>
                      <a:pt x="282" y="714"/>
                    </a:lnTo>
                    <a:lnTo>
                      <a:pt x="252" y="756"/>
                    </a:lnTo>
                    <a:lnTo>
                      <a:pt x="246" y="762"/>
                    </a:lnTo>
                    <a:lnTo>
                      <a:pt x="228" y="762"/>
                    </a:lnTo>
                    <a:lnTo>
                      <a:pt x="216" y="774"/>
                    </a:lnTo>
                    <a:lnTo>
                      <a:pt x="210" y="786"/>
                    </a:lnTo>
                    <a:lnTo>
                      <a:pt x="192" y="804"/>
                    </a:lnTo>
                    <a:lnTo>
                      <a:pt x="186" y="816"/>
                    </a:lnTo>
                    <a:lnTo>
                      <a:pt x="180" y="822"/>
                    </a:lnTo>
                    <a:lnTo>
                      <a:pt x="168" y="828"/>
                    </a:lnTo>
                    <a:lnTo>
                      <a:pt x="150" y="828"/>
                    </a:lnTo>
                    <a:lnTo>
                      <a:pt x="144" y="822"/>
                    </a:lnTo>
                    <a:lnTo>
                      <a:pt x="150" y="810"/>
                    </a:lnTo>
                    <a:lnTo>
                      <a:pt x="150" y="780"/>
                    </a:lnTo>
                    <a:lnTo>
                      <a:pt x="144" y="780"/>
                    </a:lnTo>
                    <a:lnTo>
                      <a:pt x="126" y="798"/>
                    </a:lnTo>
                    <a:lnTo>
                      <a:pt x="102" y="792"/>
                    </a:lnTo>
                    <a:lnTo>
                      <a:pt x="102" y="810"/>
                    </a:lnTo>
                    <a:lnTo>
                      <a:pt x="96" y="822"/>
                    </a:lnTo>
                    <a:lnTo>
                      <a:pt x="90" y="828"/>
                    </a:lnTo>
                    <a:lnTo>
                      <a:pt x="78" y="828"/>
                    </a:lnTo>
                    <a:lnTo>
                      <a:pt x="72" y="822"/>
                    </a:lnTo>
                    <a:lnTo>
                      <a:pt x="72" y="816"/>
                    </a:lnTo>
                    <a:lnTo>
                      <a:pt x="66" y="810"/>
                    </a:lnTo>
                    <a:lnTo>
                      <a:pt x="66" y="804"/>
                    </a:lnTo>
                    <a:lnTo>
                      <a:pt x="54" y="804"/>
                    </a:lnTo>
                    <a:lnTo>
                      <a:pt x="48" y="816"/>
                    </a:lnTo>
                    <a:lnTo>
                      <a:pt x="12" y="846"/>
                    </a:lnTo>
                    <a:lnTo>
                      <a:pt x="18" y="858"/>
                    </a:lnTo>
                    <a:lnTo>
                      <a:pt x="18" y="864"/>
                    </a:lnTo>
                    <a:lnTo>
                      <a:pt x="24" y="876"/>
                    </a:lnTo>
                    <a:lnTo>
                      <a:pt x="24" y="882"/>
                    </a:lnTo>
                    <a:lnTo>
                      <a:pt x="18" y="888"/>
                    </a:lnTo>
                    <a:lnTo>
                      <a:pt x="6" y="894"/>
                    </a:lnTo>
                    <a:lnTo>
                      <a:pt x="0" y="900"/>
                    </a:lnTo>
                    <a:lnTo>
                      <a:pt x="6" y="906"/>
                    </a:lnTo>
                    <a:lnTo>
                      <a:pt x="6" y="912"/>
                    </a:lnTo>
                    <a:lnTo>
                      <a:pt x="18" y="918"/>
                    </a:lnTo>
                    <a:lnTo>
                      <a:pt x="18" y="924"/>
                    </a:lnTo>
                    <a:lnTo>
                      <a:pt x="54" y="906"/>
                    </a:lnTo>
                    <a:lnTo>
                      <a:pt x="78" y="912"/>
                    </a:lnTo>
                    <a:lnTo>
                      <a:pt x="84" y="906"/>
                    </a:lnTo>
                    <a:lnTo>
                      <a:pt x="96" y="912"/>
                    </a:lnTo>
                    <a:lnTo>
                      <a:pt x="120" y="906"/>
                    </a:lnTo>
                    <a:lnTo>
                      <a:pt x="132" y="912"/>
                    </a:lnTo>
                    <a:lnTo>
                      <a:pt x="162" y="912"/>
                    </a:lnTo>
                    <a:lnTo>
                      <a:pt x="174" y="906"/>
                    </a:lnTo>
                    <a:lnTo>
                      <a:pt x="186" y="906"/>
                    </a:lnTo>
                    <a:lnTo>
                      <a:pt x="198" y="912"/>
                    </a:lnTo>
                    <a:lnTo>
                      <a:pt x="228" y="912"/>
                    </a:lnTo>
                    <a:lnTo>
                      <a:pt x="246" y="906"/>
                    </a:lnTo>
                    <a:lnTo>
                      <a:pt x="270" y="906"/>
                    </a:lnTo>
                    <a:lnTo>
                      <a:pt x="276" y="900"/>
                    </a:lnTo>
                    <a:lnTo>
                      <a:pt x="294" y="900"/>
                    </a:lnTo>
                    <a:lnTo>
                      <a:pt x="300" y="906"/>
                    </a:lnTo>
                    <a:lnTo>
                      <a:pt x="306" y="918"/>
                    </a:lnTo>
                    <a:lnTo>
                      <a:pt x="318" y="930"/>
                    </a:lnTo>
                    <a:lnTo>
                      <a:pt x="318" y="972"/>
                    </a:lnTo>
                    <a:lnTo>
                      <a:pt x="336" y="990"/>
                    </a:lnTo>
                    <a:lnTo>
                      <a:pt x="336" y="1014"/>
                    </a:lnTo>
                    <a:lnTo>
                      <a:pt x="330" y="1020"/>
                    </a:lnTo>
                    <a:lnTo>
                      <a:pt x="330" y="1026"/>
                    </a:lnTo>
                    <a:lnTo>
                      <a:pt x="336" y="1032"/>
                    </a:lnTo>
                    <a:lnTo>
                      <a:pt x="342" y="1032"/>
                    </a:lnTo>
                    <a:lnTo>
                      <a:pt x="354" y="1044"/>
                    </a:lnTo>
                    <a:lnTo>
                      <a:pt x="354" y="1056"/>
                    </a:lnTo>
                    <a:lnTo>
                      <a:pt x="360" y="1062"/>
                    </a:lnTo>
                    <a:lnTo>
                      <a:pt x="372" y="1086"/>
                    </a:lnTo>
                    <a:lnTo>
                      <a:pt x="402" y="1086"/>
                    </a:lnTo>
                    <a:lnTo>
                      <a:pt x="414" y="1092"/>
                    </a:lnTo>
                    <a:lnTo>
                      <a:pt x="420" y="1080"/>
                    </a:lnTo>
                    <a:lnTo>
                      <a:pt x="444" y="1080"/>
                    </a:lnTo>
                    <a:lnTo>
                      <a:pt x="456" y="1074"/>
                    </a:lnTo>
                    <a:lnTo>
                      <a:pt x="462" y="1080"/>
                    </a:lnTo>
                    <a:lnTo>
                      <a:pt x="504" y="1074"/>
                    </a:lnTo>
                    <a:lnTo>
                      <a:pt x="504" y="1056"/>
                    </a:lnTo>
                    <a:lnTo>
                      <a:pt x="510" y="1050"/>
                    </a:lnTo>
                    <a:lnTo>
                      <a:pt x="510" y="1044"/>
                    </a:lnTo>
                    <a:lnTo>
                      <a:pt x="522" y="1044"/>
                    </a:lnTo>
                    <a:lnTo>
                      <a:pt x="522" y="1032"/>
                    </a:lnTo>
                    <a:lnTo>
                      <a:pt x="516" y="1020"/>
                    </a:lnTo>
                    <a:lnTo>
                      <a:pt x="510" y="1014"/>
                    </a:lnTo>
                    <a:lnTo>
                      <a:pt x="510" y="1008"/>
                    </a:lnTo>
                    <a:lnTo>
                      <a:pt x="516" y="1002"/>
                    </a:lnTo>
                    <a:lnTo>
                      <a:pt x="564" y="1002"/>
                    </a:lnTo>
                    <a:lnTo>
                      <a:pt x="564" y="996"/>
                    </a:lnTo>
                    <a:lnTo>
                      <a:pt x="576" y="996"/>
                    </a:lnTo>
                    <a:lnTo>
                      <a:pt x="588" y="1002"/>
                    </a:lnTo>
                    <a:lnTo>
                      <a:pt x="588" y="1026"/>
                    </a:lnTo>
                    <a:lnTo>
                      <a:pt x="678" y="1026"/>
                    </a:lnTo>
                    <a:lnTo>
                      <a:pt x="678" y="1050"/>
                    </a:lnTo>
                    <a:lnTo>
                      <a:pt x="666" y="1068"/>
                    </a:lnTo>
                    <a:lnTo>
                      <a:pt x="672" y="1086"/>
                    </a:lnTo>
                    <a:lnTo>
                      <a:pt x="684" y="1098"/>
                    </a:lnTo>
                    <a:lnTo>
                      <a:pt x="690" y="1110"/>
                    </a:lnTo>
                    <a:lnTo>
                      <a:pt x="690" y="1122"/>
                    </a:lnTo>
                    <a:lnTo>
                      <a:pt x="684" y="1134"/>
                    </a:lnTo>
                    <a:lnTo>
                      <a:pt x="678" y="1140"/>
                    </a:lnTo>
                    <a:lnTo>
                      <a:pt x="684" y="1164"/>
                    </a:lnTo>
                    <a:lnTo>
                      <a:pt x="684" y="1176"/>
                    </a:lnTo>
                    <a:lnTo>
                      <a:pt x="678" y="1182"/>
                    </a:lnTo>
                    <a:lnTo>
                      <a:pt x="678" y="1194"/>
                    </a:lnTo>
                    <a:lnTo>
                      <a:pt x="684" y="1212"/>
                    </a:lnTo>
                    <a:lnTo>
                      <a:pt x="696" y="1230"/>
                    </a:lnTo>
                    <a:lnTo>
                      <a:pt x="708" y="1254"/>
                    </a:lnTo>
                    <a:lnTo>
                      <a:pt x="714" y="1260"/>
                    </a:lnTo>
                    <a:lnTo>
                      <a:pt x="714" y="1278"/>
                    </a:lnTo>
                    <a:lnTo>
                      <a:pt x="708" y="1290"/>
                    </a:lnTo>
                    <a:lnTo>
                      <a:pt x="708" y="1302"/>
                    </a:lnTo>
                    <a:lnTo>
                      <a:pt x="702" y="1308"/>
                    </a:lnTo>
                    <a:lnTo>
                      <a:pt x="702" y="1332"/>
                    </a:lnTo>
                    <a:lnTo>
                      <a:pt x="708" y="1338"/>
                    </a:lnTo>
                    <a:lnTo>
                      <a:pt x="714" y="1338"/>
                    </a:lnTo>
                    <a:lnTo>
                      <a:pt x="720" y="1344"/>
                    </a:lnTo>
                    <a:lnTo>
                      <a:pt x="726" y="1326"/>
                    </a:lnTo>
                    <a:lnTo>
                      <a:pt x="756" y="1332"/>
                    </a:lnTo>
                    <a:lnTo>
                      <a:pt x="780" y="1326"/>
                    </a:lnTo>
                    <a:lnTo>
                      <a:pt x="780" y="1314"/>
                    </a:lnTo>
                    <a:lnTo>
                      <a:pt x="792" y="1314"/>
                    </a:lnTo>
                    <a:lnTo>
                      <a:pt x="804" y="1326"/>
                    </a:lnTo>
                    <a:lnTo>
                      <a:pt x="828" y="1326"/>
                    </a:lnTo>
                    <a:lnTo>
                      <a:pt x="834" y="1308"/>
                    </a:lnTo>
                    <a:lnTo>
                      <a:pt x="840" y="1320"/>
                    </a:lnTo>
                    <a:lnTo>
                      <a:pt x="858" y="1320"/>
                    </a:lnTo>
                    <a:lnTo>
                      <a:pt x="858" y="1350"/>
                    </a:lnTo>
                    <a:lnTo>
                      <a:pt x="864" y="1356"/>
                    </a:lnTo>
                    <a:lnTo>
                      <a:pt x="882" y="1356"/>
                    </a:lnTo>
                    <a:lnTo>
                      <a:pt x="882" y="1350"/>
                    </a:lnTo>
                    <a:lnTo>
                      <a:pt x="876" y="1344"/>
                    </a:lnTo>
                    <a:lnTo>
                      <a:pt x="918" y="1338"/>
                    </a:lnTo>
                    <a:lnTo>
                      <a:pt x="918" y="1356"/>
                    </a:lnTo>
                    <a:lnTo>
                      <a:pt x="924" y="1368"/>
                    </a:lnTo>
                    <a:lnTo>
                      <a:pt x="930" y="1374"/>
                    </a:lnTo>
                    <a:lnTo>
                      <a:pt x="948" y="1386"/>
                    </a:lnTo>
                    <a:lnTo>
                      <a:pt x="984" y="1392"/>
                    </a:lnTo>
                    <a:lnTo>
                      <a:pt x="1014" y="1398"/>
                    </a:lnTo>
                    <a:lnTo>
                      <a:pt x="1032" y="1398"/>
                    </a:lnTo>
                    <a:lnTo>
                      <a:pt x="1032" y="1392"/>
                    </a:lnTo>
                    <a:lnTo>
                      <a:pt x="1038" y="1386"/>
                    </a:lnTo>
                    <a:lnTo>
                      <a:pt x="1038" y="1368"/>
                    </a:lnTo>
                    <a:lnTo>
                      <a:pt x="1044" y="1362"/>
                    </a:lnTo>
                    <a:lnTo>
                      <a:pt x="1050" y="1362"/>
                    </a:lnTo>
                    <a:lnTo>
                      <a:pt x="1062" y="1374"/>
                    </a:lnTo>
                    <a:lnTo>
                      <a:pt x="1062" y="1386"/>
                    </a:lnTo>
                    <a:lnTo>
                      <a:pt x="1068" y="1392"/>
                    </a:lnTo>
                    <a:lnTo>
                      <a:pt x="1080" y="1392"/>
                    </a:lnTo>
                    <a:lnTo>
                      <a:pt x="1080" y="1404"/>
                    </a:lnTo>
                    <a:lnTo>
                      <a:pt x="1074" y="1404"/>
                    </a:lnTo>
                    <a:lnTo>
                      <a:pt x="1074" y="1416"/>
                    </a:lnTo>
                    <a:lnTo>
                      <a:pt x="1104" y="1416"/>
                    </a:lnTo>
                    <a:lnTo>
                      <a:pt x="1110" y="1422"/>
                    </a:lnTo>
                    <a:lnTo>
                      <a:pt x="1110" y="1434"/>
                    </a:lnTo>
                    <a:lnTo>
                      <a:pt x="1122" y="1434"/>
                    </a:lnTo>
                    <a:lnTo>
                      <a:pt x="1128" y="1428"/>
                    </a:lnTo>
                    <a:lnTo>
                      <a:pt x="1134" y="1428"/>
                    </a:lnTo>
                    <a:lnTo>
                      <a:pt x="1140" y="1434"/>
                    </a:lnTo>
                    <a:lnTo>
                      <a:pt x="1146" y="1446"/>
                    </a:lnTo>
                    <a:lnTo>
                      <a:pt x="1146" y="1452"/>
                    </a:lnTo>
                    <a:lnTo>
                      <a:pt x="1152" y="1464"/>
                    </a:lnTo>
                    <a:lnTo>
                      <a:pt x="1164" y="1464"/>
                    </a:lnTo>
                    <a:lnTo>
                      <a:pt x="1176" y="1476"/>
                    </a:lnTo>
                    <a:lnTo>
                      <a:pt x="1176" y="1488"/>
                    </a:lnTo>
                    <a:lnTo>
                      <a:pt x="1182" y="1500"/>
                    </a:lnTo>
                    <a:lnTo>
                      <a:pt x="1182" y="1512"/>
                    </a:lnTo>
                    <a:lnTo>
                      <a:pt x="1200" y="1512"/>
                    </a:lnTo>
                    <a:lnTo>
                      <a:pt x="1218" y="1500"/>
                    </a:lnTo>
                    <a:lnTo>
                      <a:pt x="1224" y="1512"/>
                    </a:lnTo>
                    <a:lnTo>
                      <a:pt x="1224" y="1518"/>
                    </a:lnTo>
                    <a:lnTo>
                      <a:pt x="1230" y="1518"/>
                    </a:lnTo>
                    <a:lnTo>
                      <a:pt x="1236" y="1500"/>
                    </a:lnTo>
                    <a:lnTo>
                      <a:pt x="1242" y="1464"/>
                    </a:lnTo>
                    <a:lnTo>
                      <a:pt x="1242" y="1416"/>
                    </a:lnTo>
                    <a:lnTo>
                      <a:pt x="1218" y="1416"/>
                    </a:lnTo>
                    <a:lnTo>
                      <a:pt x="1218" y="1434"/>
                    </a:lnTo>
                    <a:lnTo>
                      <a:pt x="1212" y="1440"/>
                    </a:lnTo>
                    <a:lnTo>
                      <a:pt x="1206" y="1440"/>
                    </a:lnTo>
                    <a:lnTo>
                      <a:pt x="1194" y="1434"/>
                    </a:lnTo>
                    <a:lnTo>
                      <a:pt x="1164" y="1404"/>
                    </a:lnTo>
                    <a:lnTo>
                      <a:pt x="1158" y="1404"/>
                    </a:lnTo>
                    <a:lnTo>
                      <a:pt x="1158" y="1398"/>
                    </a:lnTo>
                    <a:lnTo>
                      <a:pt x="1152" y="1398"/>
                    </a:lnTo>
                    <a:lnTo>
                      <a:pt x="1140" y="1386"/>
                    </a:lnTo>
                    <a:lnTo>
                      <a:pt x="1140" y="1362"/>
                    </a:lnTo>
                    <a:lnTo>
                      <a:pt x="1146" y="1350"/>
                    </a:lnTo>
                    <a:lnTo>
                      <a:pt x="1152" y="1332"/>
                    </a:lnTo>
                    <a:lnTo>
                      <a:pt x="1158" y="1320"/>
                    </a:lnTo>
                    <a:lnTo>
                      <a:pt x="1170" y="1308"/>
                    </a:lnTo>
                    <a:lnTo>
                      <a:pt x="1170" y="1254"/>
                    </a:lnTo>
                    <a:lnTo>
                      <a:pt x="1164" y="1236"/>
                    </a:lnTo>
                    <a:lnTo>
                      <a:pt x="1164" y="1212"/>
                    </a:lnTo>
                    <a:lnTo>
                      <a:pt x="1158" y="1206"/>
                    </a:lnTo>
                    <a:lnTo>
                      <a:pt x="1158" y="1200"/>
                    </a:lnTo>
                    <a:lnTo>
                      <a:pt x="1152" y="1194"/>
                    </a:lnTo>
                    <a:lnTo>
                      <a:pt x="1152" y="1188"/>
                    </a:lnTo>
                    <a:lnTo>
                      <a:pt x="1140" y="1176"/>
                    </a:lnTo>
                    <a:lnTo>
                      <a:pt x="1146" y="1176"/>
                    </a:lnTo>
                    <a:lnTo>
                      <a:pt x="1152" y="1170"/>
                    </a:lnTo>
                    <a:lnTo>
                      <a:pt x="1164" y="1164"/>
                    </a:lnTo>
                    <a:lnTo>
                      <a:pt x="1182" y="1146"/>
                    </a:lnTo>
                    <a:lnTo>
                      <a:pt x="1182" y="1116"/>
                    </a:lnTo>
                    <a:lnTo>
                      <a:pt x="1194" y="1116"/>
                    </a:lnTo>
                    <a:lnTo>
                      <a:pt x="1212" y="1110"/>
                    </a:lnTo>
                    <a:lnTo>
                      <a:pt x="1230" y="1110"/>
                    </a:lnTo>
                    <a:lnTo>
                      <a:pt x="1242" y="1104"/>
                    </a:lnTo>
                    <a:lnTo>
                      <a:pt x="1260" y="1104"/>
                    </a:lnTo>
                    <a:lnTo>
                      <a:pt x="1284" y="1092"/>
                    </a:lnTo>
                    <a:lnTo>
                      <a:pt x="1290" y="1092"/>
                    </a:lnTo>
                    <a:lnTo>
                      <a:pt x="1290" y="1086"/>
                    </a:lnTo>
                    <a:lnTo>
                      <a:pt x="1284" y="1074"/>
                    </a:lnTo>
                    <a:lnTo>
                      <a:pt x="1272" y="1062"/>
                    </a:lnTo>
                    <a:lnTo>
                      <a:pt x="1272" y="1014"/>
                    </a:lnTo>
                    <a:lnTo>
                      <a:pt x="1248" y="1014"/>
                    </a:lnTo>
                    <a:lnTo>
                      <a:pt x="1248" y="1008"/>
                    </a:lnTo>
                    <a:lnTo>
                      <a:pt x="1242" y="996"/>
                    </a:lnTo>
                    <a:lnTo>
                      <a:pt x="1242" y="978"/>
                    </a:lnTo>
                    <a:lnTo>
                      <a:pt x="1236" y="972"/>
                    </a:lnTo>
                    <a:lnTo>
                      <a:pt x="1224" y="966"/>
                    </a:lnTo>
                    <a:lnTo>
                      <a:pt x="1218" y="960"/>
                    </a:lnTo>
                    <a:lnTo>
                      <a:pt x="1206" y="936"/>
                    </a:lnTo>
                    <a:lnTo>
                      <a:pt x="1206" y="906"/>
                    </a:lnTo>
                    <a:lnTo>
                      <a:pt x="1212" y="900"/>
                    </a:lnTo>
                    <a:lnTo>
                      <a:pt x="1212" y="876"/>
                    </a:lnTo>
                    <a:lnTo>
                      <a:pt x="1200" y="864"/>
                    </a:lnTo>
                    <a:lnTo>
                      <a:pt x="1194" y="852"/>
                    </a:lnTo>
                    <a:lnTo>
                      <a:pt x="1194" y="804"/>
                    </a:lnTo>
                    <a:lnTo>
                      <a:pt x="1200" y="780"/>
                    </a:lnTo>
                    <a:lnTo>
                      <a:pt x="1200" y="750"/>
                    </a:lnTo>
                    <a:lnTo>
                      <a:pt x="1212" y="738"/>
                    </a:lnTo>
                    <a:lnTo>
                      <a:pt x="1218" y="744"/>
                    </a:lnTo>
                    <a:lnTo>
                      <a:pt x="1218" y="732"/>
                    </a:lnTo>
                    <a:lnTo>
                      <a:pt x="1224" y="726"/>
                    </a:lnTo>
                    <a:lnTo>
                      <a:pt x="1224" y="696"/>
                    </a:lnTo>
                    <a:lnTo>
                      <a:pt x="1218" y="690"/>
                    </a:lnTo>
                    <a:lnTo>
                      <a:pt x="1206" y="684"/>
                    </a:lnTo>
                    <a:lnTo>
                      <a:pt x="1200" y="678"/>
                    </a:lnTo>
                    <a:lnTo>
                      <a:pt x="1188" y="648"/>
                    </a:lnTo>
                    <a:lnTo>
                      <a:pt x="1182" y="642"/>
                    </a:lnTo>
                    <a:lnTo>
                      <a:pt x="1176" y="642"/>
                    </a:lnTo>
                    <a:lnTo>
                      <a:pt x="1176" y="636"/>
                    </a:lnTo>
                    <a:lnTo>
                      <a:pt x="1182" y="624"/>
                    </a:lnTo>
                    <a:lnTo>
                      <a:pt x="1194" y="618"/>
                    </a:lnTo>
                    <a:lnTo>
                      <a:pt x="1206" y="606"/>
                    </a:lnTo>
                    <a:lnTo>
                      <a:pt x="1206" y="594"/>
                    </a:lnTo>
                    <a:lnTo>
                      <a:pt x="1200" y="588"/>
                    </a:lnTo>
                    <a:lnTo>
                      <a:pt x="1194" y="576"/>
                    </a:lnTo>
                    <a:lnTo>
                      <a:pt x="1194" y="570"/>
                    </a:lnTo>
                    <a:lnTo>
                      <a:pt x="1200" y="564"/>
                    </a:lnTo>
                    <a:lnTo>
                      <a:pt x="1224" y="552"/>
                    </a:lnTo>
                    <a:lnTo>
                      <a:pt x="1230" y="546"/>
                    </a:lnTo>
                    <a:lnTo>
                      <a:pt x="1236" y="546"/>
                    </a:lnTo>
                    <a:lnTo>
                      <a:pt x="1242" y="46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2" name="Congo (Brazzaville)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DFE11CC0-D540-A23E-6445-E7E45DF83CE9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148492" y="3987640"/>
                <a:ext cx="359464" cy="450647"/>
              </a:xfrm>
              <a:custGeom>
                <a:avLst/>
                <a:gdLst>
                  <a:gd name="T0" fmla="*/ 2147483647 w 534"/>
                  <a:gd name="T1" fmla="*/ 2147483647 h 702"/>
                  <a:gd name="T2" fmla="*/ 2147483647 w 534"/>
                  <a:gd name="T3" fmla="*/ 2147483647 h 702"/>
                  <a:gd name="T4" fmla="*/ 2147483647 w 534"/>
                  <a:gd name="T5" fmla="*/ 2147483647 h 702"/>
                  <a:gd name="T6" fmla="*/ 2147483647 w 534"/>
                  <a:gd name="T7" fmla="*/ 2147483647 h 702"/>
                  <a:gd name="T8" fmla="*/ 2147483647 w 534"/>
                  <a:gd name="T9" fmla="*/ 2147483647 h 702"/>
                  <a:gd name="T10" fmla="*/ 2147483647 w 534"/>
                  <a:gd name="T11" fmla="*/ 2147483647 h 702"/>
                  <a:gd name="T12" fmla="*/ 2147483647 w 534"/>
                  <a:gd name="T13" fmla="*/ 2147483647 h 702"/>
                  <a:gd name="T14" fmla="*/ 2147483647 w 534"/>
                  <a:gd name="T15" fmla="*/ 2147483647 h 702"/>
                  <a:gd name="T16" fmla="*/ 2147483647 w 534"/>
                  <a:gd name="T17" fmla="*/ 2147483647 h 702"/>
                  <a:gd name="T18" fmla="*/ 2147483647 w 534"/>
                  <a:gd name="T19" fmla="*/ 2147483647 h 702"/>
                  <a:gd name="T20" fmla="*/ 2147483647 w 534"/>
                  <a:gd name="T21" fmla="*/ 2147483647 h 702"/>
                  <a:gd name="T22" fmla="*/ 2147483647 w 534"/>
                  <a:gd name="T23" fmla="*/ 2147483647 h 702"/>
                  <a:gd name="T24" fmla="*/ 2147483647 w 534"/>
                  <a:gd name="T25" fmla="*/ 2147483647 h 702"/>
                  <a:gd name="T26" fmla="*/ 2147483647 w 534"/>
                  <a:gd name="T27" fmla="*/ 2147483647 h 702"/>
                  <a:gd name="T28" fmla="*/ 2147483647 w 534"/>
                  <a:gd name="T29" fmla="*/ 2147483647 h 702"/>
                  <a:gd name="T30" fmla="*/ 2147483647 w 534"/>
                  <a:gd name="T31" fmla="*/ 2147483647 h 702"/>
                  <a:gd name="T32" fmla="*/ 2147483647 w 534"/>
                  <a:gd name="T33" fmla="*/ 2147483647 h 702"/>
                  <a:gd name="T34" fmla="*/ 2147483647 w 534"/>
                  <a:gd name="T35" fmla="*/ 2147483647 h 702"/>
                  <a:gd name="T36" fmla="*/ 2147483647 w 534"/>
                  <a:gd name="T37" fmla="*/ 2147483647 h 702"/>
                  <a:gd name="T38" fmla="*/ 2147483647 w 534"/>
                  <a:gd name="T39" fmla="*/ 2147483647 h 702"/>
                  <a:gd name="T40" fmla="*/ 2147483647 w 534"/>
                  <a:gd name="T41" fmla="*/ 2147483647 h 702"/>
                  <a:gd name="T42" fmla="*/ 2147483647 w 534"/>
                  <a:gd name="T43" fmla="*/ 2147483647 h 702"/>
                  <a:gd name="T44" fmla="*/ 2147483647 w 534"/>
                  <a:gd name="T45" fmla="*/ 2147483647 h 702"/>
                  <a:gd name="T46" fmla="*/ 2147483647 w 534"/>
                  <a:gd name="T47" fmla="*/ 2147483647 h 702"/>
                  <a:gd name="T48" fmla="*/ 2147483647 w 534"/>
                  <a:gd name="T49" fmla="*/ 2147483647 h 702"/>
                  <a:gd name="T50" fmla="*/ 0 w 534"/>
                  <a:gd name="T51" fmla="*/ 2147483647 h 702"/>
                  <a:gd name="T52" fmla="*/ 2147483647 w 534"/>
                  <a:gd name="T53" fmla="*/ 2147483647 h 702"/>
                  <a:gd name="T54" fmla="*/ 2147483647 w 534"/>
                  <a:gd name="T55" fmla="*/ 2147483647 h 702"/>
                  <a:gd name="T56" fmla="*/ 2147483647 w 534"/>
                  <a:gd name="T57" fmla="*/ 2147483647 h 702"/>
                  <a:gd name="T58" fmla="*/ 2147483647 w 534"/>
                  <a:gd name="T59" fmla="*/ 2147483647 h 702"/>
                  <a:gd name="T60" fmla="*/ 2147483647 w 534"/>
                  <a:gd name="T61" fmla="*/ 2147483647 h 702"/>
                  <a:gd name="T62" fmla="*/ 2147483647 w 534"/>
                  <a:gd name="T63" fmla="*/ 2147483647 h 702"/>
                  <a:gd name="T64" fmla="*/ 2147483647 w 534"/>
                  <a:gd name="T65" fmla="*/ 2147483647 h 702"/>
                  <a:gd name="T66" fmla="*/ 2147483647 w 534"/>
                  <a:gd name="T67" fmla="*/ 2147483647 h 702"/>
                  <a:gd name="T68" fmla="*/ 2147483647 w 534"/>
                  <a:gd name="T69" fmla="*/ 2147483647 h 702"/>
                  <a:gd name="T70" fmla="*/ 2147483647 w 534"/>
                  <a:gd name="T71" fmla="*/ 2147483647 h 702"/>
                  <a:gd name="T72" fmla="*/ 2147483647 w 534"/>
                  <a:gd name="T73" fmla="*/ 2147483647 h 702"/>
                  <a:gd name="T74" fmla="*/ 2147483647 w 534"/>
                  <a:gd name="T75" fmla="*/ 2147483647 h 702"/>
                  <a:gd name="T76" fmla="*/ 2147483647 w 534"/>
                  <a:gd name="T77" fmla="*/ 2147483647 h 702"/>
                  <a:gd name="T78" fmla="*/ 2147483647 w 534"/>
                  <a:gd name="T79" fmla="*/ 2147483647 h 702"/>
                  <a:gd name="T80" fmla="*/ 2147483647 w 534"/>
                  <a:gd name="T81" fmla="*/ 2147483647 h 702"/>
                  <a:gd name="T82" fmla="*/ 2147483647 w 534"/>
                  <a:gd name="T83" fmla="*/ 2147483647 h 702"/>
                  <a:gd name="T84" fmla="*/ 2147483647 w 534"/>
                  <a:gd name="T85" fmla="*/ 2147483647 h 702"/>
                  <a:gd name="T86" fmla="*/ 2147483647 w 534"/>
                  <a:gd name="T87" fmla="*/ 2147483647 h 702"/>
                  <a:gd name="T88" fmla="*/ 2147483647 w 534"/>
                  <a:gd name="T89" fmla="*/ 2147483647 h 702"/>
                  <a:gd name="T90" fmla="*/ 2147483647 w 534"/>
                  <a:gd name="T91" fmla="*/ 2147483647 h 702"/>
                  <a:gd name="T92" fmla="*/ 2147483647 w 534"/>
                  <a:gd name="T93" fmla="*/ 2147483647 h 702"/>
                  <a:gd name="T94" fmla="*/ 2147483647 w 534"/>
                  <a:gd name="T95" fmla="*/ 2147483647 h 702"/>
                  <a:gd name="T96" fmla="*/ 2147483647 w 534"/>
                  <a:gd name="T97" fmla="*/ 2147483647 h 702"/>
                  <a:gd name="T98" fmla="*/ 2147483647 w 534"/>
                  <a:gd name="T99" fmla="*/ 2147483647 h 702"/>
                  <a:gd name="T100" fmla="*/ 2147483647 w 534"/>
                  <a:gd name="T101" fmla="*/ 2147483647 h 702"/>
                  <a:gd name="T102" fmla="*/ 2147483647 w 534"/>
                  <a:gd name="T103" fmla="*/ 2147483647 h 702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534"/>
                  <a:gd name="T157" fmla="*/ 0 h 702"/>
                  <a:gd name="T158" fmla="*/ 534 w 534"/>
                  <a:gd name="T159" fmla="*/ 702 h 702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534" h="702">
                    <a:moveTo>
                      <a:pt x="366" y="120"/>
                    </a:moveTo>
                    <a:lnTo>
                      <a:pt x="360" y="126"/>
                    </a:lnTo>
                    <a:lnTo>
                      <a:pt x="354" y="168"/>
                    </a:lnTo>
                    <a:lnTo>
                      <a:pt x="330" y="144"/>
                    </a:lnTo>
                    <a:lnTo>
                      <a:pt x="294" y="144"/>
                    </a:lnTo>
                    <a:lnTo>
                      <a:pt x="288" y="138"/>
                    </a:lnTo>
                    <a:lnTo>
                      <a:pt x="276" y="138"/>
                    </a:lnTo>
                    <a:lnTo>
                      <a:pt x="270" y="132"/>
                    </a:lnTo>
                    <a:lnTo>
                      <a:pt x="258" y="126"/>
                    </a:lnTo>
                    <a:lnTo>
                      <a:pt x="210" y="126"/>
                    </a:lnTo>
                    <a:lnTo>
                      <a:pt x="192" y="132"/>
                    </a:lnTo>
                    <a:lnTo>
                      <a:pt x="162" y="132"/>
                    </a:lnTo>
                    <a:lnTo>
                      <a:pt x="144" y="162"/>
                    </a:lnTo>
                    <a:lnTo>
                      <a:pt x="150" y="198"/>
                    </a:lnTo>
                    <a:lnTo>
                      <a:pt x="156" y="204"/>
                    </a:lnTo>
                    <a:lnTo>
                      <a:pt x="180" y="204"/>
                    </a:lnTo>
                    <a:lnTo>
                      <a:pt x="186" y="198"/>
                    </a:lnTo>
                    <a:lnTo>
                      <a:pt x="186" y="180"/>
                    </a:lnTo>
                    <a:lnTo>
                      <a:pt x="204" y="180"/>
                    </a:lnTo>
                    <a:lnTo>
                      <a:pt x="210" y="186"/>
                    </a:lnTo>
                    <a:lnTo>
                      <a:pt x="222" y="186"/>
                    </a:lnTo>
                    <a:lnTo>
                      <a:pt x="222" y="192"/>
                    </a:lnTo>
                    <a:lnTo>
                      <a:pt x="228" y="198"/>
                    </a:lnTo>
                    <a:lnTo>
                      <a:pt x="228" y="216"/>
                    </a:lnTo>
                    <a:lnTo>
                      <a:pt x="240" y="222"/>
                    </a:lnTo>
                    <a:lnTo>
                      <a:pt x="240" y="234"/>
                    </a:lnTo>
                    <a:lnTo>
                      <a:pt x="234" y="240"/>
                    </a:lnTo>
                    <a:lnTo>
                      <a:pt x="228" y="252"/>
                    </a:lnTo>
                    <a:lnTo>
                      <a:pt x="222" y="258"/>
                    </a:lnTo>
                    <a:lnTo>
                      <a:pt x="210" y="258"/>
                    </a:lnTo>
                    <a:lnTo>
                      <a:pt x="198" y="282"/>
                    </a:lnTo>
                    <a:lnTo>
                      <a:pt x="198" y="318"/>
                    </a:lnTo>
                    <a:lnTo>
                      <a:pt x="216" y="324"/>
                    </a:lnTo>
                    <a:lnTo>
                      <a:pt x="222" y="342"/>
                    </a:lnTo>
                    <a:lnTo>
                      <a:pt x="240" y="342"/>
                    </a:lnTo>
                    <a:lnTo>
                      <a:pt x="246" y="348"/>
                    </a:lnTo>
                    <a:lnTo>
                      <a:pt x="246" y="360"/>
                    </a:lnTo>
                    <a:lnTo>
                      <a:pt x="240" y="366"/>
                    </a:lnTo>
                    <a:lnTo>
                      <a:pt x="240" y="414"/>
                    </a:lnTo>
                    <a:lnTo>
                      <a:pt x="234" y="426"/>
                    </a:lnTo>
                    <a:lnTo>
                      <a:pt x="240" y="450"/>
                    </a:lnTo>
                    <a:lnTo>
                      <a:pt x="234" y="456"/>
                    </a:lnTo>
                    <a:lnTo>
                      <a:pt x="222" y="462"/>
                    </a:lnTo>
                    <a:lnTo>
                      <a:pt x="222" y="486"/>
                    </a:lnTo>
                    <a:lnTo>
                      <a:pt x="216" y="498"/>
                    </a:lnTo>
                    <a:lnTo>
                      <a:pt x="210" y="504"/>
                    </a:lnTo>
                    <a:lnTo>
                      <a:pt x="198" y="504"/>
                    </a:lnTo>
                    <a:lnTo>
                      <a:pt x="192" y="498"/>
                    </a:lnTo>
                    <a:lnTo>
                      <a:pt x="192" y="468"/>
                    </a:lnTo>
                    <a:lnTo>
                      <a:pt x="186" y="468"/>
                    </a:lnTo>
                    <a:lnTo>
                      <a:pt x="180" y="474"/>
                    </a:lnTo>
                    <a:lnTo>
                      <a:pt x="174" y="486"/>
                    </a:lnTo>
                    <a:lnTo>
                      <a:pt x="168" y="492"/>
                    </a:lnTo>
                    <a:lnTo>
                      <a:pt x="138" y="492"/>
                    </a:lnTo>
                    <a:lnTo>
                      <a:pt x="120" y="450"/>
                    </a:lnTo>
                    <a:lnTo>
                      <a:pt x="90" y="450"/>
                    </a:lnTo>
                    <a:lnTo>
                      <a:pt x="90" y="456"/>
                    </a:lnTo>
                    <a:lnTo>
                      <a:pt x="108" y="474"/>
                    </a:lnTo>
                    <a:lnTo>
                      <a:pt x="96" y="480"/>
                    </a:lnTo>
                    <a:lnTo>
                      <a:pt x="90" y="492"/>
                    </a:lnTo>
                    <a:lnTo>
                      <a:pt x="84" y="498"/>
                    </a:lnTo>
                    <a:lnTo>
                      <a:pt x="66" y="498"/>
                    </a:lnTo>
                    <a:lnTo>
                      <a:pt x="54" y="492"/>
                    </a:lnTo>
                    <a:lnTo>
                      <a:pt x="42" y="492"/>
                    </a:lnTo>
                    <a:lnTo>
                      <a:pt x="36" y="486"/>
                    </a:lnTo>
                    <a:lnTo>
                      <a:pt x="30" y="486"/>
                    </a:lnTo>
                    <a:lnTo>
                      <a:pt x="30" y="504"/>
                    </a:lnTo>
                    <a:lnTo>
                      <a:pt x="36" y="510"/>
                    </a:lnTo>
                    <a:lnTo>
                      <a:pt x="36" y="522"/>
                    </a:lnTo>
                    <a:lnTo>
                      <a:pt x="24" y="522"/>
                    </a:lnTo>
                    <a:lnTo>
                      <a:pt x="54" y="540"/>
                    </a:lnTo>
                    <a:lnTo>
                      <a:pt x="36" y="552"/>
                    </a:lnTo>
                    <a:lnTo>
                      <a:pt x="54" y="564"/>
                    </a:lnTo>
                    <a:lnTo>
                      <a:pt x="54" y="600"/>
                    </a:lnTo>
                    <a:lnTo>
                      <a:pt x="48" y="606"/>
                    </a:lnTo>
                    <a:lnTo>
                      <a:pt x="30" y="588"/>
                    </a:lnTo>
                    <a:lnTo>
                      <a:pt x="6" y="600"/>
                    </a:lnTo>
                    <a:lnTo>
                      <a:pt x="0" y="618"/>
                    </a:lnTo>
                    <a:lnTo>
                      <a:pt x="54" y="666"/>
                    </a:lnTo>
                    <a:lnTo>
                      <a:pt x="54" y="684"/>
                    </a:lnTo>
                    <a:lnTo>
                      <a:pt x="72" y="702"/>
                    </a:lnTo>
                    <a:lnTo>
                      <a:pt x="72" y="690"/>
                    </a:lnTo>
                    <a:lnTo>
                      <a:pt x="90" y="690"/>
                    </a:lnTo>
                    <a:lnTo>
                      <a:pt x="90" y="672"/>
                    </a:lnTo>
                    <a:lnTo>
                      <a:pt x="102" y="666"/>
                    </a:lnTo>
                    <a:lnTo>
                      <a:pt x="108" y="660"/>
                    </a:lnTo>
                    <a:lnTo>
                      <a:pt x="120" y="654"/>
                    </a:lnTo>
                    <a:lnTo>
                      <a:pt x="126" y="648"/>
                    </a:lnTo>
                    <a:lnTo>
                      <a:pt x="132" y="654"/>
                    </a:lnTo>
                    <a:lnTo>
                      <a:pt x="132" y="660"/>
                    </a:lnTo>
                    <a:lnTo>
                      <a:pt x="138" y="666"/>
                    </a:lnTo>
                    <a:lnTo>
                      <a:pt x="138" y="672"/>
                    </a:lnTo>
                    <a:lnTo>
                      <a:pt x="150" y="672"/>
                    </a:lnTo>
                    <a:lnTo>
                      <a:pt x="150" y="678"/>
                    </a:lnTo>
                    <a:lnTo>
                      <a:pt x="156" y="684"/>
                    </a:lnTo>
                    <a:lnTo>
                      <a:pt x="156" y="690"/>
                    </a:lnTo>
                    <a:lnTo>
                      <a:pt x="162" y="696"/>
                    </a:lnTo>
                    <a:lnTo>
                      <a:pt x="174" y="696"/>
                    </a:lnTo>
                    <a:lnTo>
                      <a:pt x="180" y="690"/>
                    </a:lnTo>
                    <a:lnTo>
                      <a:pt x="186" y="678"/>
                    </a:lnTo>
                    <a:lnTo>
                      <a:pt x="186" y="660"/>
                    </a:lnTo>
                    <a:lnTo>
                      <a:pt x="210" y="666"/>
                    </a:lnTo>
                    <a:lnTo>
                      <a:pt x="228" y="648"/>
                    </a:lnTo>
                    <a:lnTo>
                      <a:pt x="234" y="648"/>
                    </a:lnTo>
                    <a:lnTo>
                      <a:pt x="234" y="678"/>
                    </a:lnTo>
                    <a:lnTo>
                      <a:pt x="228" y="690"/>
                    </a:lnTo>
                    <a:lnTo>
                      <a:pt x="234" y="696"/>
                    </a:lnTo>
                    <a:lnTo>
                      <a:pt x="252" y="696"/>
                    </a:lnTo>
                    <a:lnTo>
                      <a:pt x="264" y="690"/>
                    </a:lnTo>
                    <a:lnTo>
                      <a:pt x="270" y="684"/>
                    </a:lnTo>
                    <a:lnTo>
                      <a:pt x="276" y="672"/>
                    </a:lnTo>
                    <a:lnTo>
                      <a:pt x="294" y="654"/>
                    </a:lnTo>
                    <a:lnTo>
                      <a:pt x="300" y="642"/>
                    </a:lnTo>
                    <a:lnTo>
                      <a:pt x="312" y="630"/>
                    </a:lnTo>
                    <a:lnTo>
                      <a:pt x="330" y="630"/>
                    </a:lnTo>
                    <a:lnTo>
                      <a:pt x="336" y="624"/>
                    </a:lnTo>
                    <a:lnTo>
                      <a:pt x="366" y="582"/>
                    </a:lnTo>
                    <a:lnTo>
                      <a:pt x="360" y="480"/>
                    </a:lnTo>
                    <a:lnTo>
                      <a:pt x="366" y="480"/>
                    </a:lnTo>
                    <a:lnTo>
                      <a:pt x="390" y="456"/>
                    </a:lnTo>
                    <a:lnTo>
                      <a:pt x="390" y="420"/>
                    </a:lnTo>
                    <a:lnTo>
                      <a:pt x="396" y="408"/>
                    </a:lnTo>
                    <a:lnTo>
                      <a:pt x="402" y="402"/>
                    </a:lnTo>
                    <a:lnTo>
                      <a:pt x="450" y="378"/>
                    </a:lnTo>
                    <a:lnTo>
                      <a:pt x="456" y="366"/>
                    </a:lnTo>
                    <a:lnTo>
                      <a:pt x="468" y="360"/>
                    </a:lnTo>
                    <a:lnTo>
                      <a:pt x="474" y="354"/>
                    </a:lnTo>
                    <a:lnTo>
                      <a:pt x="474" y="300"/>
                    </a:lnTo>
                    <a:lnTo>
                      <a:pt x="486" y="294"/>
                    </a:lnTo>
                    <a:lnTo>
                      <a:pt x="492" y="282"/>
                    </a:lnTo>
                    <a:lnTo>
                      <a:pt x="492" y="258"/>
                    </a:lnTo>
                    <a:lnTo>
                      <a:pt x="486" y="246"/>
                    </a:lnTo>
                    <a:lnTo>
                      <a:pt x="480" y="240"/>
                    </a:lnTo>
                    <a:lnTo>
                      <a:pt x="480" y="228"/>
                    </a:lnTo>
                    <a:lnTo>
                      <a:pt x="498" y="192"/>
                    </a:lnTo>
                    <a:lnTo>
                      <a:pt x="498" y="168"/>
                    </a:lnTo>
                    <a:lnTo>
                      <a:pt x="492" y="156"/>
                    </a:lnTo>
                    <a:lnTo>
                      <a:pt x="492" y="126"/>
                    </a:lnTo>
                    <a:lnTo>
                      <a:pt x="498" y="120"/>
                    </a:lnTo>
                    <a:lnTo>
                      <a:pt x="510" y="96"/>
                    </a:lnTo>
                    <a:lnTo>
                      <a:pt x="522" y="84"/>
                    </a:lnTo>
                    <a:lnTo>
                      <a:pt x="528" y="66"/>
                    </a:lnTo>
                    <a:lnTo>
                      <a:pt x="534" y="54"/>
                    </a:lnTo>
                    <a:lnTo>
                      <a:pt x="534" y="18"/>
                    </a:lnTo>
                    <a:lnTo>
                      <a:pt x="522" y="6"/>
                    </a:lnTo>
                    <a:lnTo>
                      <a:pt x="510" y="18"/>
                    </a:lnTo>
                    <a:lnTo>
                      <a:pt x="498" y="18"/>
                    </a:lnTo>
                    <a:lnTo>
                      <a:pt x="462" y="0"/>
                    </a:lnTo>
                    <a:lnTo>
                      <a:pt x="444" y="0"/>
                    </a:lnTo>
                    <a:lnTo>
                      <a:pt x="426" y="18"/>
                    </a:lnTo>
                    <a:lnTo>
                      <a:pt x="396" y="18"/>
                    </a:lnTo>
                    <a:lnTo>
                      <a:pt x="378" y="48"/>
                    </a:lnTo>
                    <a:lnTo>
                      <a:pt x="390" y="60"/>
                    </a:lnTo>
                    <a:lnTo>
                      <a:pt x="390" y="84"/>
                    </a:lnTo>
                    <a:lnTo>
                      <a:pt x="384" y="96"/>
                    </a:lnTo>
                    <a:lnTo>
                      <a:pt x="378" y="102"/>
                    </a:lnTo>
                    <a:lnTo>
                      <a:pt x="372" y="114"/>
                    </a:lnTo>
                    <a:lnTo>
                      <a:pt x="366" y="12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3" name="Chad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6B98EE40-A65E-4E42-DF42-C89D6B10CB0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258693" y="2962987"/>
                <a:ext cx="498524" cy="830800"/>
              </a:xfrm>
              <a:custGeom>
                <a:avLst/>
                <a:gdLst>
                  <a:gd name="T0" fmla="*/ 2147483647 w 744"/>
                  <a:gd name="T1" fmla="*/ 2147483647 h 1290"/>
                  <a:gd name="T2" fmla="*/ 2147483647 w 744"/>
                  <a:gd name="T3" fmla="*/ 0 h 1290"/>
                  <a:gd name="T4" fmla="*/ 2147483647 w 744"/>
                  <a:gd name="T5" fmla="*/ 2147483647 h 1290"/>
                  <a:gd name="T6" fmla="*/ 2147483647 w 744"/>
                  <a:gd name="T7" fmla="*/ 2147483647 h 1290"/>
                  <a:gd name="T8" fmla="*/ 2147483647 w 744"/>
                  <a:gd name="T9" fmla="*/ 2147483647 h 1290"/>
                  <a:gd name="T10" fmla="*/ 2147483647 w 744"/>
                  <a:gd name="T11" fmla="*/ 2147483647 h 1290"/>
                  <a:gd name="T12" fmla="*/ 2147483647 w 744"/>
                  <a:gd name="T13" fmla="*/ 2147483647 h 1290"/>
                  <a:gd name="T14" fmla="*/ 2147483647 w 744"/>
                  <a:gd name="T15" fmla="*/ 2147483647 h 1290"/>
                  <a:gd name="T16" fmla="*/ 2147483647 w 744"/>
                  <a:gd name="T17" fmla="*/ 2147483647 h 1290"/>
                  <a:gd name="T18" fmla="*/ 0 w 744"/>
                  <a:gd name="T19" fmla="*/ 2147483647 h 1290"/>
                  <a:gd name="T20" fmla="*/ 2147483647 w 744"/>
                  <a:gd name="T21" fmla="*/ 2147483647 h 1290"/>
                  <a:gd name="T22" fmla="*/ 2147483647 w 744"/>
                  <a:gd name="T23" fmla="*/ 2147483647 h 1290"/>
                  <a:gd name="T24" fmla="*/ 2147483647 w 744"/>
                  <a:gd name="T25" fmla="*/ 2147483647 h 1290"/>
                  <a:gd name="T26" fmla="*/ 2147483647 w 744"/>
                  <a:gd name="T27" fmla="*/ 2147483647 h 1290"/>
                  <a:gd name="T28" fmla="*/ 2147483647 w 744"/>
                  <a:gd name="T29" fmla="*/ 2147483647 h 1290"/>
                  <a:gd name="T30" fmla="*/ 2147483647 w 744"/>
                  <a:gd name="T31" fmla="*/ 2147483647 h 1290"/>
                  <a:gd name="T32" fmla="*/ 2147483647 w 744"/>
                  <a:gd name="T33" fmla="*/ 2147483647 h 1290"/>
                  <a:gd name="T34" fmla="*/ 2147483647 w 744"/>
                  <a:gd name="T35" fmla="*/ 2147483647 h 1290"/>
                  <a:gd name="T36" fmla="*/ 2147483647 w 744"/>
                  <a:gd name="T37" fmla="*/ 2147483647 h 1290"/>
                  <a:gd name="T38" fmla="*/ 2147483647 w 744"/>
                  <a:gd name="T39" fmla="*/ 2147483647 h 1290"/>
                  <a:gd name="T40" fmla="*/ 2147483647 w 744"/>
                  <a:gd name="T41" fmla="*/ 2147483647 h 1290"/>
                  <a:gd name="T42" fmla="*/ 2147483647 w 744"/>
                  <a:gd name="T43" fmla="*/ 2147483647 h 1290"/>
                  <a:gd name="T44" fmla="*/ 2147483647 w 744"/>
                  <a:gd name="T45" fmla="*/ 2147483647 h 1290"/>
                  <a:gd name="T46" fmla="*/ 2147483647 w 744"/>
                  <a:gd name="T47" fmla="*/ 2147483647 h 1290"/>
                  <a:gd name="T48" fmla="*/ 2147483647 w 744"/>
                  <a:gd name="T49" fmla="*/ 2147483647 h 1290"/>
                  <a:gd name="T50" fmla="*/ 2147483647 w 744"/>
                  <a:gd name="T51" fmla="*/ 2147483647 h 1290"/>
                  <a:gd name="T52" fmla="*/ 2147483647 w 744"/>
                  <a:gd name="T53" fmla="*/ 2147483647 h 1290"/>
                  <a:gd name="T54" fmla="*/ 2147483647 w 744"/>
                  <a:gd name="T55" fmla="*/ 2147483647 h 1290"/>
                  <a:gd name="T56" fmla="*/ 2147483647 w 744"/>
                  <a:gd name="T57" fmla="*/ 2147483647 h 1290"/>
                  <a:gd name="T58" fmla="*/ 2147483647 w 744"/>
                  <a:gd name="T59" fmla="*/ 2147483647 h 1290"/>
                  <a:gd name="T60" fmla="*/ 2147483647 w 744"/>
                  <a:gd name="T61" fmla="*/ 2147483647 h 1290"/>
                  <a:gd name="T62" fmla="*/ 2147483647 w 744"/>
                  <a:gd name="T63" fmla="*/ 2147483647 h 1290"/>
                  <a:gd name="T64" fmla="*/ 2147483647 w 744"/>
                  <a:gd name="T65" fmla="*/ 2147483647 h 1290"/>
                  <a:gd name="T66" fmla="*/ 2147483647 w 744"/>
                  <a:gd name="T67" fmla="*/ 2147483647 h 1290"/>
                  <a:gd name="T68" fmla="*/ 2147483647 w 744"/>
                  <a:gd name="T69" fmla="*/ 2147483647 h 1290"/>
                  <a:gd name="T70" fmla="*/ 2147483647 w 744"/>
                  <a:gd name="T71" fmla="*/ 2147483647 h 1290"/>
                  <a:gd name="T72" fmla="*/ 2147483647 w 744"/>
                  <a:gd name="T73" fmla="*/ 2147483647 h 1290"/>
                  <a:gd name="T74" fmla="*/ 2147483647 w 744"/>
                  <a:gd name="T75" fmla="*/ 2147483647 h 1290"/>
                  <a:gd name="T76" fmla="*/ 2147483647 w 744"/>
                  <a:gd name="T77" fmla="*/ 2147483647 h 1290"/>
                  <a:gd name="T78" fmla="*/ 2147483647 w 744"/>
                  <a:gd name="T79" fmla="*/ 2147483647 h 1290"/>
                  <a:gd name="T80" fmla="*/ 2147483647 w 744"/>
                  <a:gd name="T81" fmla="*/ 2147483647 h 1290"/>
                  <a:gd name="T82" fmla="*/ 2147483647 w 744"/>
                  <a:gd name="T83" fmla="*/ 2147483647 h 1290"/>
                  <a:gd name="T84" fmla="*/ 2147483647 w 744"/>
                  <a:gd name="T85" fmla="*/ 2147483647 h 1290"/>
                  <a:gd name="T86" fmla="*/ 2147483647 w 744"/>
                  <a:gd name="T87" fmla="*/ 2147483647 h 1290"/>
                  <a:gd name="T88" fmla="*/ 2147483647 w 744"/>
                  <a:gd name="T89" fmla="*/ 2147483647 h 1290"/>
                  <a:gd name="T90" fmla="*/ 2147483647 w 744"/>
                  <a:gd name="T91" fmla="*/ 2147483647 h 1290"/>
                  <a:gd name="T92" fmla="*/ 2147483647 w 744"/>
                  <a:gd name="T93" fmla="*/ 2147483647 h 1290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w 744"/>
                  <a:gd name="T142" fmla="*/ 0 h 1290"/>
                  <a:gd name="T143" fmla="*/ 744 w 744"/>
                  <a:gd name="T144" fmla="*/ 1290 h 1290"/>
                </a:gdLst>
                <a:ahLst/>
                <a:cxnLst>
                  <a:cxn ang="T94">
                    <a:pos x="T0" y="T1"/>
                  </a:cxn>
                  <a:cxn ang="T95">
                    <a:pos x="T2" y="T3"/>
                  </a:cxn>
                  <a:cxn ang="T96">
                    <a:pos x="T4" y="T5"/>
                  </a:cxn>
                  <a:cxn ang="T97">
                    <a:pos x="T6" y="T7"/>
                  </a:cxn>
                  <a:cxn ang="T98">
                    <a:pos x="T8" y="T9"/>
                  </a:cxn>
                  <a:cxn ang="T99">
                    <a:pos x="T10" y="T11"/>
                  </a:cxn>
                  <a:cxn ang="T100">
                    <a:pos x="T12" y="T13"/>
                  </a:cxn>
                  <a:cxn ang="T101">
                    <a:pos x="T14" y="T15"/>
                  </a:cxn>
                  <a:cxn ang="T102">
                    <a:pos x="T16" y="T17"/>
                  </a:cxn>
                  <a:cxn ang="T103">
                    <a:pos x="T18" y="T19"/>
                  </a:cxn>
                  <a:cxn ang="T104">
                    <a:pos x="T20" y="T21"/>
                  </a:cxn>
                  <a:cxn ang="T105">
                    <a:pos x="T22" y="T23"/>
                  </a:cxn>
                  <a:cxn ang="T106">
                    <a:pos x="T24" y="T25"/>
                  </a:cxn>
                  <a:cxn ang="T107">
                    <a:pos x="T26" y="T27"/>
                  </a:cxn>
                  <a:cxn ang="T108">
                    <a:pos x="T28" y="T29"/>
                  </a:cxn>
                  <a:cxn ang="T109">
                    <a:pos x="T30" y="T31"/>
                  </a:cxn>
                  <a:cxn ang="T110">
                    <a:pos x="T32" y="T33"/>
                  </a:cxn>
                  <a:cxn ang="T111">
                    <a:pos x="T34" y="T35"/>
                  </a:cxn>
                  <a:cxn ang="T112">
                    <a:pos x="T36" y="T37"/>
                  </a:cxn>
                  <a:cxn ang="T113">
                    <a:pos x="T38" y="T39"/>
                  </a:cxn>
                  <a:cxn ang="T114">
                    <a:pos x="T40" y="T41"/>
                  </a:cxn>
                  <a:cxn ang="T115">
                    <a:pos x="T42" y="T43"/>
                  </a:cxn>
                  <a:cxn ang="T116">
                    <a:pos x="T44" y="T45"/>
                  </a:cxn>
                  <a:cxn ang="T117">
                    <a:pos x="T46" y="T47"/>
                  </a:cxn>
                  <a:cxn ang="T118">
                    <a:pos x="T48" y="T49"/>
                  </a:cxn>
                  <a:cxn ang="T119">
                    <a:pos x="T50" y="T51"/>
                  </a:cxn>
                  <a:cxn ang="T120">
                    <a:pos x="T52" y="T53"/>
                  </a:cxn>
                  <a:cxn ang="T121">
                    <a:pos x="T54" y="T55"/>
                  </a:cxn>
                  <a:cxn ang="T122">
                    <a:pos x="T56" y="T57"/>
                  </a:cxn>
                  <a:cxn ang="T123">
                    <a:pos x="T58" y="T59"/>
                  </a:cxn>
                  <a:cxn ang="T124">
                    <a:pos x="T60" y="T61"/>
                  </a:cxn>
                  <a:cxn ang="T125">
                    <a:pos x="T62" y="T63"/>
                  </a:cxn>
                  <a:cxn ang="T126">
                    <a:pos x="T64" y="T65"/>
                  </a:cxn>
                  <a:cxn ang="T127">
                    <a:pos x="T66" y="T67"/>
                  </a:cxn>
                  <a:cxn ang="T128">
                    <a:pos x="T68" y="T69"/>
                  </a:cxn>
                  <a:cxn ang="T129">
                    <a:pos x="T70" y="T71"/>
                  </a:cxn>
                  <a:cxn ang="T130">
                    <a:pos x="T72" y="T73"/>
                  </a:cxn>
                  <a:cxn ang="T131">
                    <a:pos x="T74" y="T75"/>
                  </a:cxn>
                  <a:cxn ang="T132">
                    <a:pos x="T76" y="T77"/>
                  </a:cxn>
                  <a:cxn ang="T133">
                    <a:pos x="T78" y="T79"/>
                  </a:cxn>
                  <a:cxn ang="T134">
                    <a:pos x="T80" y="T81"/>
                  </a:cxn>
                  <a:cxn ang="T135">
                    <a:pos x="T82" y="T83"/>
                  </a:cxn>
                  <a:cxn ang="T136">
                    <a:pos x="T84" y="T85"/>
                  </a:cxn>
                  <a:cxn ang="T137">
                    <a:pos x="T86" y="T87"/>
                  </a:cxn>
                  <a:cxn ang="T138">
                    <a:pos x="T88" y="T89"/>
                  </a:cxn>
                  <a:cxn ang="T139">
                    <a:pos x="T90" y="T91"/>
                  </a:cxn>
                  <a:cxn ang="T140">
                    <a:pos x="T92" y="T93"/>
                  </a:cxn>
                </a:cxnLst>
                <a:rect l="T141" t="T142" r="T143" b="T144"/>
                <a:pathLst>
                  <a:path w="744" h="1290">
                    <a:moveTo>
                      <a:pt x="678" y="624"/>
                    </a:moveTo>
                    <a:lnTo>
                      <a:pt x="720" y="624"/>
                    </a:lnTo>
                    <a:lnTo>
                      <a:pt x="732" y="630"/>
                    </a:lnTo>
                    <a:lnTo>
                      <a:pt x="744" y="630"/>
                    </a:lnTo>
                    <a:lnTo>
                      <a:pt x="738" y="324"/>
                    </a:lnTo>
                    <a:lnTo>
                      <a:pt x="180" y="0"/>
                    </a:lnTo>
                    <a:lnTo>
                      <a:pt x="156" y="12"/>
                    </a:lnTo>
                    <a:lnTo>
                      <a:pt x="144" y="24"/>
                    </a:lnTo>
                    <a:lnTo>
                      <a:pt x="126" y="30"/>
                    </a:lnTo>
                    <a:lnTo>
                      <a:pt x="108" y="42"/>
                    </a:lnTo>
                    <a:lnTo>
                      <a:pt x="126" y="108"/>
                    </a:lnTo>
                    <a:lnTo>
                      <a:pt x="114" y="156"/>
                    </a:lnTo>
                    <a:lnTo>
                      <a:pt x="144" y="192"/>
                    </a:lnTo>
                    <a:lnTo>
                      <a:pt x="150" y="216"/>
                    </a:lnTo>
                    <a:lnTo>
                      <a:pt x="180" y="252"/>
                    </a:lnTo>
                    <a:lnTo>
                      <a:pt x="162" y="288"/>
                    </a:lnTo>
                    <a:lnTo>
                      <a:pt x="144" y="534"/>
                    </a:lnTo>
                    <a:lnTo>
                      <a:pt x="138" y="540"/>
                    </a:lnTo>
                    <a:lnTo>
                      <a:pt x="120" y="564"/>
                    </a:lnTo>
                    <a:lnTo>
                      <a:pt x="96" y="588"/>
                    </a:lnTo>
                    <a:lnTo>
                      <a:pt x="72" y="618"/>
                    </a:lnTo>
                    <a:lnTo>
                      <a:pt x="54" y="636"/>
                    </a:lnTo>
                    <a:lnTo>
                      <a:pt x="48" y="648"/>
                    </a:lnTo>
                    <a:lnTo>
                      <a:pt x="36" y="666"/>
                    </a:lnTo>
                    <a:lnTo>
                      <a:pt x="30" y="678"/>
                    </a:lnTo>
                    <a:lnTo>
                      <a:pt x="24" y="696"/>
                    </a:lnTo>
                    <a:lnTo>
                      <a:pt x="24" y="708"/>
                    </a:lnTo>
                    <a:lnTo>
                      <a:pt x="18" y="714"/>
                    </a:lnTo>
                    <a:lnTo>
                      <a:pt x="18" y="720"/>
                    </a:lnTo>
                    <a:lnTo>
                      <a:pt x="0" y="726"/>
                    </a:lnTo>
                    <a:lnTo>
                      <a:pt x="6" y="786"/>
                    </a:lnTo>
                    <a:lnTo>
                      <a:pt x="18" y="786"/>
                    </a:lnTo>
                    <a:lnTo>
                      <a:pt x="48" y="834"/>
                    </a:lnTo>
                    <a:lnTo>
                      <a:pt x="48" y="846"/>
                    </a:lnTo>
                    <a:lnTo>
                      <a:pt x="48" y="840"/>
                    </a:lnTo>
                    <a:lnTo>
                      <a:pt x="72" y="834"/>
                    </a:lnTo>
                    <a:lnTo>
                      <a:pt x="72" y="852"/>
                    </a:lnTo>
                    <a:lnTo>
                      <a:pt x="78" y="864"/>
                    </a:lnTo>
                    <a:lnTo>
                      <a:pt x="84" y="870"/>
                    </a:lnTo>
                    <a:lnTo>
                      <a:pt x="96" y="870"/>
                    </a:lnTo>
                    <a:lnTo>
                      <a:pt x="102" y="876"/>
                    </a:lnTo>
                    <a:lnTo>
                      <a:pt x="108" y="876"/>
                    </a:lnTo>
                    <a:lnTo>
                      <a:pt x="102" y="912"/>
                    </a:lnTo>
                    <a:lnTo>
                      <a:pt x="114" y="918"/>
                    </a:lnTo>
                    <a:lnTo>
                      <a:pt x="120" y="930"/>
                    </a:lnTo>
                    <a:lnTo>
                      <a:pt x="120" y="966"/>
                    </a:lnTo>
                    <a:lnTo>
                      <a:pt x="114" y="966"/>
                    </a:lnTo>
                    <a:lnTo>
                      <a:pt x="114" y="1002"/>
                    </a:lnTo>
                    <a:lnTo>
                      <a:pt x="120" y="1020"/>
                    </a:lnTo>
                    <a:lnTo>
                      <a:pt x="120" y="1038"/>
                    </a:lnTo>
                    <a:lnTo>
                      <a:pt x="126" y="1050"/>
                    </a:lnTo>
                    <a:lnTo>
                      <a:pt x="138" y="1056"/>
                    </a:lnTo>
                    <a:lnTo>
                      <a:pt x="144" y="1068"/>
                    </a:lnTo>
                    <a:lnTo>
                      <a:pt x="162" y="1086"/>
                    </a:lnTo>
                    <a:lnTo>
                      <a:pt x="66" y="1086"/>
                    </a:lnTo>
                    <a:lnTo>
                      <a:pt x="54" y="1092"/>
                    </a:lnTo>
                    <a:lnTo>
                      <a:pt x="48" y="1098"/>
                    </a:lnTo>
                    <a:lnTo>
                      <a:pt x="48" y="1110"/>
                    </a:lnTo>
                    <a:lnTo>
                      <a:pt x="60" y="1134"/>
                    </a:lnTo>
                    <a:lnTo>
                      <a:pt x="72" y="1146"/>
                    </a:lnTo>
                    <a:lnTo>
                      <a:pt x="78" y="1158"/>
                    </a:lnTo>
                    <a:lnTo>
                      <a:pt x="90" y="1170"/>
                    </a:lnTo>
                    <a:lnTo>
                      <a:pt x="108" y="1182"/>
                    </a:lnTo>
                    <a:lnTo>
                      <a:pt x="120" y="1188"/>
                    </a:lnTo>
                    <a:lnTo>
                      <a:pt x="132" y="1200"/>
                    </a:lnTo>
                    <a:lnTo>
                      <a:pt x="144" y="1224"/>
                    </a:lnTo>
                    <a:lnTo>
                      <a:pt x="144" y="1242"/>
                    </a:lnTo>
                    <a:lnTo>
                      <a:pt x="150" y="1254"/>
                    </a:lnTo>
                    <a:lnTo>
                      <a:pt x="156" y="1272"/>
                    </a:lnTo>
                    <a:lnTo>
                      <a:pt x="156" y="1284"/>
                    </a:lnTo>
                    <a:lnTo>
                      <a:pt x="162" y="1284"/>
                    </a:lnTo>
                    <a:lnTo>
                      <a:pt x="168" y="1290"/>
                    </a:lnTo>
                    <a:lnTo>
                      <a:pt x="186" y="1290"/>
                    </a:lnTo>
                    <a:lnTo>
                      <a:pt x="198" y="1284"/>
                    </a:lnTo>
                    <a:lnTo>
                      <a:pt x="216" y="1266"/>
                    </a:lnTo>
                    <a:lnTo>
                      <a:pt x="228" y="1260"/>
                    </a:lnTo>
                    <a:lnTo>
                      <a:pt x="234" y="1254"/>
                    </a:lnTo>
                    <a:lnTo>
                      <a:pt x="234" y="1278"/>
                    </a:lnTo>
                    <a:lnTo>
                      <a:pt x="240" y="1284"/>
                    </a:lnTo>
                    <a:lnTo>
                      <a:pt x="246" y="1284"/>
                    </a:lnTo>
                    <a:lnTo>
                      <a:pt x="258" y="1278"/>
                    </a:lnTo>
                    <a:lnTo>
                      <a:pt x="270" y="1266"/>
                    </a:lnTo>
                    <a:lnTo>
                      <a:pt x="276" y="1254"/>
                    </a:lnTo>
                    <a:lnTo>
                      <a:pt x="282" y="1248"/>
                    </a:lnTo>
                    <a:lnTo>
                      <a:pt x="372" y="1248"/>
                    </a:lnTo>
                    <a:lnTo>
                      <a:pt x="378" y="1242"/>
                    </a:lnTo>
                    <a:lnTo>
                      <a:pt x="384" y="1230"/>
                    </a:lnTo>
                    <a:lnTo>
                      <a:pt x="390" y="1224"/>
                    </a:lnTo>
                    <a:lnTo>
                      <a:pt x="396" y="1212"/>
                    </a:lnTo>
                    <a:lnTo>
                      <a:pt x="402" y="1206"/>
                    </a:lnTo>
                    <a:lnTo>
                      <a:pt x="402" y="1194"/>
                    </a:lnTo>
                    <a:lnTo>
                      <a:pt x="390" y="1182"/>
                    </a:lnTo>
                    <a:lnTo>
                      <a:pt x="384" y="1182"/>
                    </a:lnTo>
                    <a:lnTo>
                      <a:pt x="402" y="1170"/>
                    </a:lnTo>
                    <a:lnTo>
                      <a:pt x="420" y="1170"/>
                    </a:lnTo>
                    <a:lnTo>
                      <a:pt x="462" y="1164"/>
                    </a:lnTo>
                    <a:lnTo>
                      <a:pt x="510" y="1146"/>
                    </a:lnTo>
                    <a:lnTo>
                      <a:pt x="528" y="1134"/>
                    </a:lnTo>
                    <a:lnTo>
                      <a:pt x="552" y="1110"/>
                    </a:lnTo>
                    <a:lnTo>
                      <a:pt x="552" y="1092"/>
                    </a:lnTo>
                    <a:lnTo>
                      <a:pt x="588" y="1068"/>
                    </a:lnTo>
                    <a:lnTo>
                      <a:pt x="594" y="1038"/>
                    </a:lnTo>
                    <a:lnTo>
                      <a:pt x="648" y="1008"/>
                    </a:lnTo>
                    <a:lnTo>
                      <a:pt x="672" y="1008"/>
                    </a:lnTo>
                    <a:lnTo>
                      <a:pt x="672" y="996"/>
                    </a:lnTo>
                    <a:lnTo>
                      <a:pt x="684" y="996"/>
                    </a:lnTo>
                    <a:lnTo>
                      <a:pt x="684" y="990"/>
                    </a:lnTo>
                    <a:lnTo>
                      <a:pt x="678" y="984"/>
                    </a:lnTo>
                    <a:lnTo>
                      <a:pt x="666" y="966"/>
                    </a:lnTo>
                    <a:lnTo>
                      <a:pt x="654" y="960"/>
                    </a:lnTo>
                    <a:lnTo>
                      <a:pt x="648" y="960"/>
                    </a:lnTo>
                    <a:lnTo>
                      <a:pt x="642" y="936"/>
                    </a:lnTo>
                    <a:lnTo>
                      <a:pt x="660" y="930"/>
                    </a:lnTo>
                    <a:lnTo>
                      <a:pt x="642" y="918"/>
                    </a:lnTo>
                    <a:lnTo>
                      <a:pt x="642" y="876"/>
                    </a:lnTo>
                    <a:lnTo>
                      <a:pt x="636" y="870"/>
                    </a:lnTo>
                    <a:lnTo>
                      <a:pt x="624" y="870"/>
                    </a:lnTo>
                    <a:lnTo>
                      <a:pt x="618" y="876"/>
                    </a:lnTo>
                    <a:lnTo>
                      <a:pt x="606" y="876"/>
                    </a:lnTo>
                    <a:lnTo>
                      <a:pt x="600" y="870"/>
                    </a:lnTo>
                    <a:lnTo>
                      <a:pt x="600" y="852"/>
                    </a:lnTo>
                    <a:lnTo>
                      <a:pt x="606" y="840"/>
                    </a:lnTo>
                    <a:lnTo>
                      <a:pt x="618" y="834"/>
                    </a:lnTo>
                    <a:lnTo>
                      <a:pt x="630" y="822"/>
                    </a:lnTo>
                    <a:lnTo>
                      <a:pt x="630" y="810"/>
                    </a:lnTo>
                    <a:lnTo>
                      <a:pt x="618" y="786"/>
                    </a:lnTo>
                    <a:lnTo>
                      <a:pt x="612" y="780"/>
                    </a:lnTo>
                    <a:lnTo>
                      <a:pt x="630" y="762"/>
                    </a:lnTo>
                    <a:lnTo>
                      <a:pt x="648" y="750"/>
                    </a:lnTo>
                    <a:lnTo>
                      <a:pt x="642" y="732"/>
                    </a:lnTo>
                    <a:lnTo>
                      <a:pt x="636" y="708"/>
                    </a:lnTo>
                    <a:lnTo>
                      <a:pt x="648" y="708"/>
                    </a:lnTo>
                    <a:lnTo>
                      <a:pt x="648" y="690"/>
                    </a:lnTo>
                    <a:lnTo>
                      <a:pt x="660" y="678"/>
                    </a:lnTo>
                    <a:lnTo>
                      <a:pt x="672" y="672"/>
                    </a:lnTo>
                    <a:lnTo>
                      <a:pt x="678" y="666"/>
                    </a:lnTo>
                    <a:lnTo>
                      <a:pt x="678" y="660"/>
                    </a:lnTo>
                    <a:lnTo>
                      <a:pt x="672" y="654"/>
                    </a:lnTo>
                    <a:lnTo>
                      <a:pt x="672" y="642"/>
                    </a:lnTo>
                    <a:lnTo>
                      <a:pt x="666" y="636"/>
                    </a:lnTo>
                    <a:lnTo>
                      <a:pt x="678" y="62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4" name="Central African Republic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AB6E74B8-9C81-DAF5-667F-E9C18DEAFB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305923" y="3612521"/>
                <a:ext cx="613974" cy="450647"/>
              </a:xfrm>
              <a:custGeom>
                <a:avLst/>
                <a:gdLst>
                  <a:gd name="T0" fmla="*/ 2147483647 w 912"/>
                  <a:gd name="T1" fmla="*/ 2147483647 h 702"/>
                  <a:gd name="T2" fmla="*/ 2147483647 w 912"/>
                  <a:gd name="T3" fmla="*/ 2147483647 h 702"/>
                  <a:gd name="T4" fmla="*/ 2147483647 w 912"/>
                  <a:gd name="T5" fmla="*/ 2147483647 h 702"/>
                  <a:gd name="T6" fmla="*/ 2147483647 w 912"/>
                  <a:gd name="T7" fmla="*/ 2147483647 h 702"/>
                  <a:gd name="T8" fmla="*/ 2147483647 w 912"/>
                  <a:gd name="T9" fmla="*/ 2147483647 h 702"/>
                  <a:gd name="T10" fmla="*/ 2147483647 w 912"/>
                  <a:gd name="T11" fmla="*/ 2147483647 h 702"/>
                  <a:gd name="T12" fmla="*/ 2147483647 w 912"/>
                  <a:gd name="T13" fmla="*/ 2147483647 h 702"/>
                  <a:gd name="T14" fmla="*/ 2147483647 w 912"/>
                  <a:gd name="T15" fmla="*/ 2147483647 h 702"/>
                  <a:gd name="T16" fmla="*/ 2147483647 w 912"/>
                  <a:gd name="T17" fmla="*/ 2147483647 h 702"/>
                  <a:gd name="T18" fmla="*/ 2147483647 w 912"/>
                  <a:gd name="T19" fmla="*/ 2147483647 h 702"/>
                  <a:gd name="T20" fmla="*/ 2147483647 w 912"/>
                  <a:gd name="T21" fmla="*/ 2147483647 h 702"/>
                  <a:gd name="T22" fmla="*/ 2147483647 w 912"/>
                  <a:gd name="T23" fmla="*/ 2147483647 h 702"/>
                  <a:gd name="T24" fmla="*/ 2147483647 w 912"/>
                  <a:gd name="T25" fmla="*/ 2147483647 h 702"/>
                  <a:gd name="T26" fmla="*/ 2147483647 w 912"/>
                  <a:gd name="T27" fmla="*/ 2147483647 h 702"/>
                  <a:gd name="T28" fmla="*/ 2147483647 w 912"/>
                  <a:gd name="T29" fmla="*/ 2147483647 h 702"/>
                  <a:gd name="T30" fmla="*/ 2147483647 w 912"/>
                  <a:gd name="T31" fmla="*/ 0 h 702"/>
                  <a:gd name="T32" fmla="*/ 2147483647 w 912"/>
                  <a:gd name="T33" fmla="*/ 2147483647 h 702"/>
                  <a:gd name="T34" fmla="*/ 2147483647 w 912"/>
                  <a:gd name="T35" fmla="*/ 2147483647 h 702"/>
                  <a:gd name="T36" fmla="*/ 2147483647 w 912"/>
                  <a:gd name="T37" fmla="*/ 2147483647 h 702"/>
                  <a:gd name="T38" fmla="*/ 2147483647 w 912"/>
                  <a:gd name="T39" fmla="*/ 2147483647 h 702"/>
                  <a:gd name="T40" fmla="*/ 2147483647 w 912"/>
                  <a:gd name="T41" fmla="*/ 2147483647 h 702"/>
                  <a:gd name="T42" fmla="*/ 2147483647 w 912"/>
                  <a:gd name="T43" fmla="*/ 2147483647 h 702"/>
                  <a:gd name="T44" fmla="*/ 2147483647 w 912"/>
                  <a:gd name="T45" fmla="*/ 2147483647 h 702"/>
                  <a:gd name="T46" fmla="*/ 2147483647 w 912"/>
                  <a:gd name="T47" fmla="*/ 2147483647 h 702"/>
                  <a:gd name="T48" fmla="*/ 2147483647 w 912"/>
                  <a:gd name="T49" fmla="*/ 2147483647 h 702"/>
                  <a:gd name="T50" fmla="*/ 2147483647 w 912"/>
                  <a:gd name="T51" fmla="*/ 2147483647 h 702"/>
                  <a:gd name="T52" fmla="*/ 2147483647 w 912"/>
                  <a:gd name="T53" fmla="*/ 2147483647 h 702"/>
                  <a:gd name="T54" fmla="*/ 2147483647 w 912"/>
                  <a:gd name="T55" fmla="*/ 2147483647 h 702"/>
                  <a:gd name="T56" fmla="*/ 2147483647 w 912"/>
                  <a:gd name="T57" fmla="*/ 2147483647 h 702"/>
                  <a:gd name="T58" fmla="*/ 2147483647 w 912"/>
                  <a:gd name="T59" fmla="*/ 2147483647 h 702"/>
                  <a:gd name="T60" fmla="*/ 0 w 912"/>
                  <a:gd name="T61" fmla="*/ 2147483647 h 702"/>
                  <a:gd name="T62" fmla="*/ 2147483647 w 912"/>
                  <a:gd name="T63" fmla="*/ 2147483647 h 702"/>
                  <a:gd name="T64" fmla="*/ 2147483647 w 912"/>
                  <a:gd name="T65" fmla="*/ 2147483647 h 702"/>
                  <a:gd name="T66" fmla="*/ 2147483647 w 912"/>
                  <a:gd name="T67" fmla="*/ 2147483647 h 702"/>
                  <a:gd name="T68" fmla="*/ 2147483647 w 912"/>
                  <a:gd name="T69" fmla="*/ 2147483647 h 702"/>
                  <a:gd name="T70" fmla="*/ 2147483647 w 912"/>
                  <a:gd name="T71" fmla="*/ 2147483647 h 702"/>
                  <a:gd name="T72" fmla="*/ 2147483647 w 912"/>
                  <a:gd name="T73" fmla="*/ 2147483647 h 702"/>
                  <a:gd name="T74" fmla="*/ 2147483647 w 912"/>
                  <a:gd name="T75" fmla="*/ 2147483647 h 702"/>
                  <a:gd name="T76" fmla="*/ 2147483647 w 912"/>
                  <a:gd name="T77" fmla="*/ 2147483647 h 702"/>
                  <a:gd name="T78" fmla="*/ 2147483647 w 912"/>
                  <a:gd name="T79" fmla="*/ 2147483647 h 702"/>
                  <a:gd name="T80" fmla="*/ 2147483647 w 912"/>
                  <a:gd name="T81" fmla="*/ 2147483647 h 702"/>
                  <a:gd name="T82" fmla="*/ 2147483647 w 912"/>
                  <a:gd name="T83" fmla="*/ 2147483647 h 702"/>
                  <a:gd name="T84" fmla="*/ 2147483647 w 912"/>
                  <a:gd name="T85" fmla="*/ 2147483647 h 702"/>
                  <a:gd name="T86" fmla="*/ 2147483647 w 912"/>
                  <a:gd name="T87" fmla="*/ 2147483647 h 702"/>
                  <a:gd name="T88" fmla="*/ 2147483647 w 912"/>
                  <a:gd name="T89" fmla="*/ 2147483647 h 702"/>
                  <a:gd name="T90" fmla="*/ 2147483647 w 912"/>
                  <a:gd name="T91" fmla="*/ 2147483647 h 702"/>
                  <a:gd name="T92" fmla="*/ 2147483647 w 912"/>
                  <a:gd name="T93" fmla="*/ 2147483647 h 702"/>
                  <a:gd name="T94" fmla="*/ 2147483647 w 912"/>
                  <a:gd name="T95" fmla="*/ 2147483647 h 702"/>
                  <a:gd name="T96" fmla="*/ 2147483647 w 912"/>
                  <a:gd name="T97" fmla="*/ 2147483647 h 702"/>
                  <a:gd name="T98" fmla="*/ 2147483647 w 912"/>
                  <a:gd name="T99" fmla="*/ 2147483647 h 702"/>
                  <a:gd name="T100" fmla="*/ 2147483647 w 912"/>
                  <a:gd name="T101" fmla="*/ 2147483647 h 702"/>
                  <a:gd name="T102" fmla="*/ 2147483647 w 912"/>
                  <a:gd name="T103" fmla="*/ 2147483647 h 702"/>
                  <a:gd name="T104" fmla="*/ 2147483647 w 912"/>
                  <a:gd name="T105" fmla="*/ 2147483647 h 702"/>
                  <a:gd name="T106" fmla="*/ 2147483647 w 912"/>
                  <a:gd name="T107" fmla="*/ 2147483647 h 702"/>
                  <a:gd name="T108" fmla="*/ 2147483647 w 912"/>
                  <a:gd name="T109" fmla="*/ 2147483647 h 702"/>
                  <a:gd name="T110" fmla="*/ 2147483647 w 912"/>
                  <a:gd name="T111" fmla="*/ 2147483647 h 702"/>
                  <a:gd name="T112" fmla="*/ 2147483647 w 912"/>
                  <a:gd name="T113" fmla="*/ 2147483647 h 702"/>
                  <a:gd name="T114" fmla="*/ 2147483647 w 912"/>
                  <a:gd name="T115" fmla="*/ 2147483647 h 702"/>
                  <a:gd name="T116" fmla="*/ 2147483647 w 912"/>
                  <a:gd name="T117" fmla="*/ 2147483647 h 702"/>
                  <a:gd name="T118" fmla="*/ 2147483647 w 912"/>
                  <a:gd name="T119" fmla="*/ 2147483647 h 702"/>
                  <a:gd name="T120" fmla="*/ 2147483647 w 912"/>
                  <a:gd name="T121" fmla="*/ 2147483647 h 70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12"/>
                  <a:gd name="T184" fmla="*/ 0 h 702"/>
                  <a:gd name="T185" fmla="*/ 912 w 912"/>
                  <a:gd name="T186" fmla="*/ 702 h 70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12" h="702">
                    <a:moveTo>
                      <a:pt x="906" y="420"/>
                    </a:moveTo>
                    <a:lnTo>
                      <a:pt x="900" y="414"/>
                    </a:lnTo>
                    <a:lnTo>
                      <a:pt x="888" y="408"/>
                    </a:lnTo>
                    <a:lnTo>
                      <a:pt x="882" y="402"/>
                    </a:lnTo>
                    <a:lnTo>
                      <a:pt x="858" y="396"/>
                    </a:lnTo>
                    <a:lnTo>
                      <a:pt x="858" y="378"/>
                    </a:lnTo>
                    <a:lnTo>
                      <a:pt x="846" y="366"/>
                    </a:lnTo>
                    <a:lnTo>
                      <a:pt x="846" y="360"/>
                    </a:lnTo>
                    <a:lnTo>
                      <a:pt x="858" y="360"/>
                    </a:lnTo>
                    <a:lnTo>
                      <a:pt x="858" y="348"/>
                    </a:lnTo>
                    <a:lnTo>
                      <a:pt x="852" y="342"/>
                    </a:lnTo>
                    <a:lnTo>
                      <a:pt x="834" y="342"/>
                    </a:lnTo>
                    <a:lnTo>
                      <a:pt x="834" y="336"/>
                    </a:lnTo>
                    <a:lnTo>
                      <a:pt x="828" y="330"/>
                    </a:lnTo>
                    <a:lnTo>
                      <a:pt x="822" y="318"/>
                    </a:lnTo>
                    <a:lnTo>
                      <a:pt x="810" y="306"/>
                    </a:lnTo>
                    <a:lnTo>
                      <a:pt x="798" y="300"/>
                    </a:lnTo>
                    <a:lnTo>
                      <a:pt x="792" y="300"/>
                    </a:lnTo>
                    <a:lnTo>
                      <a:pt x="780" y="294"/>
                    </a:lnTo>
                    <a:lnTo>
                      <a:pt x="768" y="282"/>
                    </a:lnTo>
                    <a:lnTo>
                      <a:pt x="768" y="276"/>
                    </a:lnTo>
                    <a:lnTo>
                      <a:pt x="774" y="276"/>
                    </a:lnTo>
                    <a:lnTo>
                      <a:pt x="774" y="270"/>
                    </a:lnTo>
                    <a:lnTo>
                      <a:pt x="780" y="270"/>
                    </a:lnTo>
                    <a:lnTo>
                      <a:pt x="780" y="264"/>
                    </a:lnTo>
                    <a:lnTo>
                      <a:pt x="768" y="252"/>
                    </a:lnTo>
                    <a:lnTo>
                      <a:pt x="756" y="246"/>
                    </a:lnTo>
                    <a:lnTo>
                      <a:pt x="750" y="246"/>
                    </a:lnTo>
                    <a:lnTo>
                      <a:pt x="750" y="228"/>
                    </a:lnTo>
                    <a:lnTo>
                      <a:pt x="720" y="228"/>
                    </a:lnTo>
                    <a:lnTo>
                      <a:pt x="696" y="216"/>
                    </a:lnTo>
                    <a:lnTo>
                      <a:pt x="696" y="186"/>
                    </a:lnTo>
                    <a:lnTo>
                      <a:pt x="648" y="180"/>
                    </a:lnTo>
                    <a:lnTo>
                      <a:pt x="654" y="162"/>
                    </a:lnTo>
                    <a:lnTo>
                      <a:pt x="648" y="162"/>
                    </a:lnTo>
                    <a:lnTo>
                      <a:pt x="642" y="156"/>
                    </a:lnTo>
                    <a:lnTo>
                      <a:pt x="642" y="150"/>
                    </a:lnTo>
                    <a:lnTo>
                      <a:pt x="648" y="144"/>
                    </a:lnTo>
                    <a:lnTo>
                      <a:pt x="654" y="132"/>
                    </a:lnTo>
                    <a:lnTo>
                      <a:pt x="660" y="126"/>
                    </a:lnTo>
                    <a:lnTo>
                      <a:pt x="660" y="96"/>
                    </a:lnTo>
                    <a:lnTo>
                      <a:pt x="654" y="84"/>
                    </a:lnTo>
                    <a:lnTo>
                      <a:pt x="648" y="66"/>
                    </a:lnTo>
                    <a:lnTo>
                      <a:pt x="636" y="54"/>
                    </a:lnTo>
                    <a:lnTo>
                      <a:pt x="630" y="42"/>
                    </a:lnTo>
                    <a:lnTo>
                      <a:pt x="600" y="12"/>
                    </a:lnTo>
                    <a:lnTo>
                      <a:pt x="600" y="0"/>
                    </a:lnTo>
                    <a:lnTo>
                      <a:pt x="576" y="0"/>
                    </a:lnTo>
                    <a:lnTo>
                      <a:pt x="522" y="30"/>
                    </a:lnTo>
                    <a:lnTo>
                      <a:pt x="516" y="60"/>
                    </a:lnTo>
                    <a:lnTo>
                      <a:pt x="480" y="84"/>
                    </a:lnTo>
                    <a:lnTo>
                      <a:pt x="480" y="102"/>
                    </a:lnTo>
                    <a:lnTo>
                      <a:pt x="456" y="126"/>
                    </a:lnTo>
                    <a:lnTo>
                      <a:pt x="438" y="138"/>
                    </a:lnTo>
                    <a:lnTo>
                      <a:pt x="390" y="156"/>
                    </a:lnTo>
                    <a:lnTo>
                      <a:pt x="348" y="162"/>
                    </a:lnTo>
                    <a:lnTo>
                      <a:pt x="330" y="162"/>
                    </a:lnTo>
                    <a:lnTo>
                      <a:pt x="312" y="174"/>
                    </a:lnTo>
                    <a:lnTo>
                      <a:pt x="318" y="174"/>
                    </a:lnTo>
                    <a:lnTo>
                      <a:pt x="330" y="186"/>
                    </a:lnTo>
                    <a:lnTo>
                      <a:pt x="330" y="198"/>
                    </a:lnTo>
                    <a:lnTo>
                      <a:pt x="324" y="204"/>
                    </a:lnTo>
                    <a:lnTo>
                      <a:pt x="318" y="216"/>
                    </a:lnTo>
                    <a:lnTo>
                      <a:pt x="312" y="222"/>
                    </a:lnTo>
                    <a:lnTo>
                      <a:pt x="306" y="234"/>
                    </a:lnTo>
                    <a:lnTo>
                      <a:pt x="300" y="240"/>
                    </a:lnTo>
                    <a:lnTo>
                      <a:pt x="210" y="240"/>
                    </a:lnTo>
                    <a:lnTo>
                      <a:pt x="204" y="246"/>
                    </a:lnTo>
                    <a:lnTo>
                      <a:pt x="198" y="258"/>
                    </a:lnTo>
                    <a:lnTo>
                      <a:pt x="186" y="270"/>
                    </a:lnTo>
                    <a:lnTo>
                      <a:pt x="174" y="276"/>
                    </a:lnTo>
                    <a:lnTo>
                      <a:pt x="168" y="276"/>
                    </a:lnTo>
                    <a:lnTo>
                      <a:pt x="162" y="270"/>
                    </a:lnTo>
                    <a:lnTo>
                      <a:pt x="162" y="246"/>
                    </a:lnTo>
                    <a:lnTo>
                      <a:pt x="156" y="252"/>
                    </a:lnTo>
                    <a:lnTo>
                      <a:pt x="144" y="258"/>
                    </a:lnTo>
                    <a:lnTo>
                      <a:pt x="126" y="276"/>
                    </a:lnTo>
                    <a:lnTo>
                      <a:pt x="114" y="282"/>
                    </a:lnTo>
                    <a:lnTo>
                      <a:pt x="96" y="282"/>
                    </a:lnTo>
                    <a:lnTo>
                      <a:pt x="90" y="276"/>
                    </a:lnTo>
                    <a:lnTo>
                      <a:pt x="78" y="276"/>
                    </a:lnTo>
                    <a:lnTo>
                      <a:pt x="66" y="288"/>
                    </a:lnTo>
                    <a:lnTo>
                      <a:pt x="60" y="300"/>
                    </a:lnTo>
                    <a:lnTo>
                      <a:pt x="54" y="306"/>
                    </a:lnTo>
                    <a:lnTo>
                      <a:pt x="54" y="324"/>
                    </a:lnTo>
                    <a:lnTo>
                      <a:pt x="48" y="336"/>
                    </a:lnTo>
                    <a:lnTo>
                      <a:pt x="42" y="336"/>
                    </a:lnTo>
                    <a:lnTo>
                      <a:pt x="36" y="372"/>
                    </a:lnTo>
                    <a:lnTo>
                      <a:pt x="30" y="372"/>
                    </a:lnTo>
                    <a:lnTo>
                      <a:pt x="24" y="378"/>
                    </a:lnTo>
                    <a:lnTo>
                      <a:pt x="12" y="384"/>
                    </a:lnTo>
                    <a:lnTo>
                      <a:pt x="0" y="396"/>
                    </a:lnTo>
                    <a:lnTo>
                      <a:pt x="0" y="402"/>
                    </a:lnTo>
                    <a:lnTo>
                      <a:pt x="12" y="408"/>
                    </a:lnTo>
                    <a:lnTo>
                      <a:pt x="18" y="408"/>
                    </a:lnTo>
                    <a:lnTo>
                      <a:pt x="18" y="444"/>
                    </a:lnTo>
                    <a:lnTo>
                      <a:pt x="6" y="456"/>
                    </a:lnTo>
                    <a:lnTo>
                      <a:pt x="24" y="468"/>
                    </a:lnTo>
                    <a:lnTo>
                      <a:pt x="24" y="516"/>
                    </a:lnTo>
                    <a:lnTo>
                      <a:pt x="30" y="516"/>
                    </a:lnTo>
                    <a:lnTo>
                      <a:pt x="48" y="534"/>
                    </a:lnTo>
                    <a:lnTo>
                      <a:pt x="54" y="534"/>
                    </a:lnTo>
                    <a:lnTo>
                      <a:pt x="54" y="576"/>
                    </a:lnTo>
                    <a:lnTo>
                      <a:pt x="60" y="582"/>
                    </a:lnTo>
                    <a:lnTo>
                      <a:pt x="72" y="606"/>
                    </a:lnTo>
                    <a:lnTo>
                      <a:pt x="84" y="618"/>
                    </a:lnTo>
                    <a:lnTo>
                      <a:pt x="96" y="624"/>
                    </a:lnTo>
                    <a:lnTo>
                      <a:pt x="102" y="636"/>
                    </a:lnTo>
                    <a:lnTo>
                      <a:pt x="114" y="642"/>
                    </a:lnTo>
                    <a:lnTo>
                      <a:pt x="120" y="660"/>
                    </a:lnTo>
                    <a:lnTo>
                      <a:pt x="120" y="690"/>
                    </a:lnTo>
                    <a:lnTo>
                      <a:pt x="132" y="702"/>
                    </a:lnTo>
                    <a:lnTo>
                      <a:pt x="138" y="696"/>
                    </a:lnTo>
                    <a:lnTo>
                      <a:pt x="144" y="684"/>
                    </a:lnTo>
                    <a:lnTo>
                      <a:pt x="150" y="678"/>
                    </a:lnTo>
                    <a:lnTo>
                      <a:pt x="156" y="666"/>
                    </a:lnTo>
                    <a:lnTo>
                      <a:pt x="156" y="642"/>
                    </a:lnTo>
                    <a:lnTo>
                      <a:pt x="144" y="630"/>
                    </a:lnTo>
                    <a:lnTo>
                      <a:pt x="162" y="600"/>
                    </a:lnTo>
                    <a:lnTo>
                      <a:pt x="192" y="600"/>
                    </a:lnTo>
                    <a:lnTo>
                      <a:pt x="210" y="582"/>
                    </a:lnTo>
                    <a:lnTo>
                      <a:pt x="228" y="582"/>
                    </a:lnTo>
                    <a:lnTo>
                      <a:pt x="264" y="600"/>
                    </a:lnTo>
                    <a:lnTo>
                      <a:pt x="276" y="600"/>
                    </a:lnTo>
                    <a:lnTo>
                      <a:pt x="288" y="588"/>
                    </a:lnTo>
                    <a:lnTo>
                      <a:pt x="300" y="570"/>
                    </a:lnTo>
                    <a:lnTo>
                      <a:pt x="300" y="552"/>
                    </a:lnTo>
                    <a:lnTo>
                      <a:pt x="294" y="552"/>
                    </a:lnTo>
                    <a:lnTo>
                      <a:pt x="294" y="540"/>
                    </a:lnTo>
                    <a:lnTo>
                      <a:pt x="306" y="528"/>
                    </a:lnTo>
                    <a:lnTo>
                      <a:pt x="312" y="528"/>
                    </a:lnTo>
                    <a:lnTo>
                      <a:pt x="324" y="516"/>
                    </a:lnTo>
                    <a:lnTo>
                      <a:pt x="330" y="504"/>
                    </a:lnTo>
                    <a:lnTo>
                      <a:pt x="330" y="498"/>
                    </a:lnTo>
                    <a:lnTo>
                      <a:pt x="336" y="486"/>
                    </a:lnTo>
                    <a:lnTo>
                      <a:pt x="336" y="480"/>
                    </a:lnTo>
                    <a:lnTo>
                      <a:pt x="342" y="474"/>
                    </a:lnTo>
                    <a:lnTo>
                      <a:pt x="354" y="468"/>
                    </a:lnTo>
                    <a:lnTo>
                      <a:pt x="366" y="468"/>
                    </a:lnTo>
                    <a:lnTo>
                      <a:pt x="384" y="474"/>
                    </a:lnTo>
                    <a:lnTo>
                      <a:pt x="396" y="474"/>
                    </a:lnTo>
                    <a:lnTo>
                      <a:pt x="408" y="480"/>
                    </a:lnTo>
                    <a:lnTo>
                      <a:pt x="408" y="492"/>
                    </a:lnTo>
                    <a:lnTo>
                      <a:pt x="426" y="492"/>
                    </a:lnTo>
                    <a:lnTo>
                      <a:pt x="432" y="498"/>
                    </a:lnTo>
                    <a:lnTo>
                      <a:pt x="432" y="528"/>
                    </a:lnTo>
                    <a:lnTo>
                      <a:pt x="474" y="528"/>
                    </a:lnTo>
                    <a:lnTo>
                      <a:pt x="480" y="534"/>
                    </a:lnTo>
                    <a:lnTo>
                      <a:pt x="492" y="540"/>
                    </a:lnTo>
                    <a:lnTo>
                      <a:pt x="540" y="540"/>
                    </a:lnTo>
                    <a:lnTo>
                      <a:pt x="552" y="546"/>
                    </a:lnTo>
                    <a:lnTo>
                      <a:pt x="558" y="552"/>
                    </a:lnTo>
                    <a:lnTo>
                      <a:pt x="570" y="558"/>
                    </a:lnTo>
                    <a:lnTo>
                      <a:pt x="576" y="552"/>
                    </a:lnTo>
                    <a:lnTo>
                      <a:pt x="582" y="540"/>
                    </a:lnTo>
                    <a:lnTo>
                      <a:pt x="588" y="534"/>
                    </a:lnTo>
                    <a:lnTo>
                      <a:pt x="588" y="522"/>
                    </a:lnTo>
                    <a:lnTo>
                      <a:pt x="606" y="504"/>
                    </a:lnTo>
                    <a:lnTo>
                      <a:pt x="612" y="492"/>
                    </a:lnTo>
                    <a:lnTo>
                      <a:pt x="636" y="516"/>
                    </a:lnTo>
                    <a:lnTo>
                      <a:pt x="642" y="516"/>
                    </a:lnTo>
                    <a:lnTo>
                      <a:pt x="648" y="510"/>
                    </a:lnTo>
                    <a:lnTo>
                      <a:pt x="660" y="504"/>
                    </a:lnTo>
                    <a:lnTo>
                      <a:pt x="672" y="492"/>
                    </a:lnTo>
                    <a:lnTo>
                      <a:pt x="690" y="492"/>
                    </a:lnTo>
                    <a:lnTo>
                      <a:pt x="714" y="474"/>
                    </a:lnTo>
                    <a:lnTo>
                      <a:pt x="726" y="486"/>
                    </a:lnTo>
                    <a:lnTo>
                      <a:pt x="750" y="486"/>
                    </a:lnTo>
                    <a:lnTo>
                      <a:pt x="756" y="480"/>
                    </a:lnTo>
                    <a:lnTo>
                      <a:pt x="768" y="480"/>
                    </a:lnTo>
                    <a:lnTo>
                      <a:pt x="768" y="468"/>
                    </a:lnTo>
                    <a:lnTo>
                      <a:pt x="786" y="450"/>
                    </a:lnTo>
                    <a:lnTo>
                      <a:pt x="792" y="450"/>
                    </a:lnTo>
                    <a:lnTo>
                      <a:pt x="792" y="456"/>
                    </a:lnTo>
                    <a:lnTo>
                      <a:pt x="804" y="468"/>
                    </a:lnTo>
                    <a:lnTo>
                      <a:pt x="840" y="462"/>
                    </a:lnTo>
                    <a:lnTo>
                      <a:pt x="840" y="468"/>
                    </a:lnTo>
                    <a:lnTo>
                      <a:pt x="852" y="480"/>
                    </a:lnTo>
                    <a:lnTo>
                      <a:pt x="876" y="480"/>
                    </a:lnTo>
                    <a:lnTo>
                      <a:pt x="894" y="474"/>
                    </a:lnTo>
                    <a:lnTo>
                      <a:pt x="912" y="456"/>
                    </a:lnTo>
                    <a:lnTo>
                      <a:pt x="912" y="432"/>
                    </a:lnTo>
                    <a:lnTo>
                      <a:pt x="906" y="42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5" name="Cameroo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1B6245A6-3175-2404-3C5B-674EBCC83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027799" y="3499233"/>
                <a:ext cx="367333" cy="596664"/>
              </a:xfrm>
              <a:custGeom>
                <a:avLst/>
                <a:gdLst>
                  <a:gd name="T0" fmla="*/ 2147483647 w 546"/>
                  <a:gd name="T1" fmla="*/ 0 h 924"/>
                  <a:gd name="T2" fmla="*/ 2147483647 w 546"/>
                  <a:gd name="T3" fmla="*/ 2147483647 h 924"/>
                  <a:gd name="T4" fmla="*/ 2147483647 w 546"/>
                  <a:gd name="T5" fmla="*/ 2147483647 h 924"/>
                  <a:gd name="T6" fmla="*/ 2147483647 w 546"/>
                  <a:gd name="T7" fmla="*/ 2147483647 h 924"/>
                  <a:gd name="T8" fmla="*/ 2147483647 w 546"/>
                  <a:gd name="T9" fmla="*/ 2147483647 h 924"/>
                  <a:gd name="T10" fmla="*/ 2147483647 w 546"/>
                  <a:gd name="T11" fmla="*/ 2147483647 h 924"/>
                  <a:gd name="T12" fmla="*/ 2147483647 w 546"/>
                  <a:gd name="T13" fmla="*/ 2147483647 h 924"/>
                  <a:gd name="T14" fmla="*/ 2147483647 w 546"/>
                  <a:gd name="T15" fmla="*/ 2147483647 h 924"/>
                  <a:gd name="T16" fmla="*/ 2147483647 w 546"/>
                  <a:gd name="T17" fmla="*/ 2147483647 h 924"/>
                  <a:gd name="T18" fmla="*/ 2147483647 w 546"/>
                  <a:gd name="T19" fmla="*/ 2147483647 h 924"/>
                  <a:gd name="T20" fmla="*/ 2147483647 w 546"/>
                  <a:gd name="T21" fmla="*/ 2147483647 h 924"/>
                  <a:gd name="T22" fmla="*/ 2147483647 w 546"/>
                  <a:gd name="T23" fmla="*/ 2147483647 h 924"/>
                  <a:gd name="T24" fmla="*/ 2147483647 w 546"/>
                  <a:gd name="T25" fmla="*/ 2147483647 h 924"/>
                  <a:gd name="T26" fmla="*/ 2147483647 w 546"/>
                  <a:gd name="T27" fmla="*/ 2147483647 h 924"/>
                  <a:gd name="T28" fmla="*/ 2147483647 w 546"/>
                  <a:gd name="T29" fmla="*/ 2147483647 h 924"/>
                  <a:gd name="T30" fmla="*/ 2147483647 w 546"/>
                  <a:gd name="T31" fmla="*/ 2147483647 h 924"/>
                  <a:gd name="T32" fmla="*/ 2147483647 w 546"/>
                  <a:gd name="T33" fmla="*/ 2147483647 h 924"/>
                  <a:gd name="T34" fmla="*/ 2147483647 w 546"/>
                  <a:gd name="T35" fmla="*/ 2147483647 h 924"/>
                  <a:gd name="T36" fmla="*/ 2147483647 w 546"/>
                  <a:gd name="T37" fmla="*/ 2147483647 h 924"/>
                  <a:gd name="T38" fmla="*/ 2147483647 w 546"/>
                  <a:gd name="T39" fmla="*/ 2147483647 h 924"/>
                  <a:gd name="T40" fmla="*/ 2147483647 w 546"/>
                  <a:gd name="T41" fmla="*/ 2147483647 h 924"/>
                  <a:gd name="T42" fmla="*/ 2147483647 w 546"/>
                  <a:gd name="T43" fmla="*/ 2147483647 h 924"/>
                  <a:gd name="T44" fmla="*/ 2147483647 w 546"/>
                  <a:gd name="T45" fmla="*/ 2147483647 h 924"/>
                  <a:gd name="T46" fmla="*/ 2147483647 w 546"/>
                  <a:gd name="T47" fmla="*/ 2147483647 h 924"/>
                  <a:gd name="T48" fmla="*/ 2147483647 w 546"/>
                  <a:gd name="T49" fmla="*/ 2147483647 h 924"/>
                  <a:gd name="T50" fmla="*/ 2147483647 w 546"/>
                  <a:gd name="T51" fmla="*/ 2147483647 h 924"/>
                  <a:gd name="T52" fmla="*/ 2147483647 w 546"/>
                  <a:gd name="T53" fmla="*/ 2147483647 h 924"/>
                  <a:gd name="T54" fmla="*/ 2147483647 w 546"/>
                  <a:gd name="T55" fmla="*/ 2147483647 h 924"/>
                  <a:gd name="T56" fmla="*/ 2147483647 w 546"/>
                  <a:gd name="T57" fmla="*/ 2147483647 h 924"/>
                  <a:gd name="T58" fmla="*/ 2147483647 w 546"/>
                  <a:gd name="T59" fmla="*/ 2147483647 h 924"/>
                  <a:gd name="T60" fmla="*/ 2147483647 w 546"/>
                  <a:gd name="T61" fmla="*/ 2147483647 h 924"/>
                  <a:gd name="T62" fmla="*/ 2147483647 w 546"/>
                  <a:gd name="T63" fmla="*/ 2147483647 h 924"/>
                  <a:gd name="T64" fmla="*/ 2147483647 w 546"/>
                  <a:gd name="T65" fmla="*/ 2147483647 h 924"/>
                  <a:gd name="T66" fmla="*/ 2147483647 w 546"/>
                  <a:gd name="T67" fmla="*/ 2147483647 h 924"/>
                  <a:gd name="T68" fmla="*/ 2147483647 w 546"/>
                  <a:gd name="T69" fmla="*/ 2147483647 h 924"/>
                  <a:gd name="T70" fmla="*/ 2147483647 w 546"/>
                  <a:gd name="T71" fmla="*/ 2147483647 h 924"/>
                  <a:gd name="T72" fmla="*/ 2147483647 w 546"/>
                  <a:gd name="T73" fmla="*/ 2147483647 h 924"/>
                  <a:gd name="T74" fmla="*/ 2147483647 w 546"/>
                  <a:gd name="T75" fmla="*/ 2147483647 h 924"/>
                  <a:gd name="T76" fmla="*/ 2147483647 w 546"/>
                  <a:gd name="T77" fmla="*/ 2147483647 h 924"/>
                  <a:gd name="T78" fmla="*/ 2147483647 w 546"/>
                  <a:gd name="T79" fmla="*/ 2147483647 h 924"/>
                  <a:gd name="T80" fmla="*/ 2147483647 w 546"/>
                  <a:gd name="T81" fmla="*/ 2147483647 h 924"/>
                  <a:gd name="T82" fmla="*/ 2147483647 w 546"/>
                  <a:gd name="T83" fmla="*/ 2147483647 h 924"/>
                  <a:gd name="T84" fmla="*/ 2147483647 w 546"/>
                  <a:gd name="T85" fmla="*/ 2147483647 h 924"/>
                  <a:gd name="T86" fmla="*/ 2147483647 w 546"/>
                  <a:gd name="T87" fmla="*/ 2147483647 h 924"/>
                  <a:gd name="T88" fmla="*/ 2147483647 w 546"/>
                  <a:gd name="T89" fmla="*/ 2147483647 h 924"/>
                  <a:gd name="T90" fmla="*/ 2147483647 w 546"/>
                  <a:gd name="T91" fmla="*/ 2147483647 h 924"/>
                  <a:gd name="T92" fmla="*/ 2147483647 w 546"/>
                  <a:gd name="T93" fmla="*/ 2147483647 h 924"/>
                  <a:gd name="T94" fmla="*/ 2147483647 w 546"/>
                  <a:gd name="T95" fmla="*/ 2147483647 h 924"/>
                  <a:gd name="T96" fmla="*/ 2147483647 w 546"/>
                  <a:gd name="T97" fmla="*/ 2147483647 h 924"/>
                  <a:gd name="T98" fmla="*/ 2147483647 w 546"/>
                  <a:gd name="T99" fmla="*/ 2147483647 h 924"/>
                  <a:gd name="T100" fmla="*/ 2147483647 w 546"/>
                  <a:gd name="T101" fmla="*/ 2147483647 h 924"/>
                  <a:gd name="T102" fmla="*/ 2147483647 w 546"/>
                  <a:gd name="T103" fmla="*/ 2147483647 h 924"/>
                  <a:gd name="T104" fmla="*/ 2147483647 w 546"/>
                  <a:gd name="T105" fmla="*/ 2147483647 h 924"/>
                  <a:gd name="T106" fmla="*/ 2147483647 w 546"/>
                  <a:gd name="T107" fmla="*/ 2147483647 h 924"/>
                  <a:gd name="T108" fmla="*/ 2147483647 w 546"/>
                  <a:gd name="T109" fmla="*/ 2147483647 h 924"/>
                  <a:gd name="T110" fmla="*/ 2147483647 w 546"/>
                  <a:gd name="T111" fmla="*/ 2147483647 h 924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w 546"/>
                  <a:gd name="T169" fmla="*/ 0 h 924"/>
                  <a:gd name="T170" fmla="*/ 546 w 546"/>
                  <a:gd name="T171" fmla="*/ 924 h 924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T168" t="T169" r="T170" b="T171"/>
                <a:pathLst>
                  <a:path w="546" h="924">
                    <a:moveTo>
                      <a:pt x="420" y="30"/>
                    </a:moveTo>
                    <a:lnTo>
                      <a:pt x="414" y="18"/>
                    </a:lnTo>
                    <a:lnTo>
                      <a:pt x="414" y="0"/>
                    </a:lnTo>
                    <a:lnTo>
                      <a:pt x="390" y="6"/>
                    </a:lnTo>
                    <a:lnTo>
                      <a:pt x="390" y="54"/>
                    </a:lnTo>
                    <a:lnTo>
                      <a:pt x="396" y="60"/>
                    </a:lnTo>
                    <a:lnTo>
                      <a:pt x="396" y="66"/>
                    </a:lnTo>
                    <a:lnTo>
                      <a:pt x="426" y="66"/>
                    </a:lnTo>
                    <a:lnTo>
                      <a:pt x="426" y="96"/>
                    </a:lnTo>
                    <a:lnTo>
                      <a:pt x="420" y="102"/>
                    </a:lnTo>
                    <a:lnTo>
                      <a:pt x="420" y="108"/>
                    </a:lnTo>
                    <a:lnTo>
                      <a:pt x="426" y="114"/>
                    </a:lnTo>
                    <a:lnTo>
                      <a:pt x="426" y="126"/>
                    </a:lnTo>
                    <a:lnTo>
                      <a:pt x="408" y="144"/>
                    </a:lnTo>
                    <a:lnTo>
                      <a:pt x="396" y="150"/>
                    </a:lnTo>
                    <a:lnTo>
                      <a:pt x="384" y="150"/>
                    </a:lnTo>
                    <a:lnTo>
                      <a:pt x="384" y="156"/>
                    </a:lnTo>
                    <a:lnTo>
                      <a:pt x="378" y="162"/>
                    </a:lnTo>
                    <a:lnTo>
                      <a:pt x="378" y="168"/>
                    </a:lnTo>
                    <a:lnTo>
                      <a:pt x="372" y="174"/>
                    </a:lnTo>
                    <a:lnTo>
                      <a:pt x="372" y="180"/>
                    </a:lnTo>
                    <a:lnTo>
                      <a:pt x="360" y="192"/>
                    </a:lnTo>
                    <a:lnTo>
                      <a:pt x="354" y="204"/>
                    </a:lnTo>
                    <a:lnTo>
                      <a:pt x="348" y="234"/>
                    </a:lnTo>
                    <a:lnTo>
                      <a:pt x="342" y="240"/>
                    </a:lnTo>
                    <a:lnTo>
                      <a:pt x="342" y="270"/>
                    </a:lnTo>
                    <a:lnTo>
                      <a:pt x="336" y="288"/>
                    </a:lnTo>
                    <a:lnTo>
                      <a:pt x="330" y="294"/>
                    </a:lnTo>
                    <a:lnTo>
                      <a:pt x="312" y="294"/>
                    </a:lnTo>
                    <a:lnTo>
                      <a:pt x="312" y="324"/>
                    </a:lnTo>
                    <a:lnTo>
                      <a:pt x="306" y="342"/>
                    </a:lnTo>
                    <a:lnTo>
                      <a:pt x="306" y="354"/>
                    </a:lnTo>
                    <a:lnTo>
                      <a:pt x="300" y="360"/>
                    </a:lnTo>
                    <a:lnTo>
                      <a:pt x="288" y="366"/>
                    </a:lnTo>
                    <a:lnTo>
                      <a:pt x="282" y="372"/>
                    </a:lnTo>
                    <a:lnTo>
                      <a:pt x="270" y="378"/>
                    </a:lnTo>
                    <a:lnTo>
                      <a:pt x="258" y="426"/>
                    </a:lnTo>
                    <a:lnTo>
                      <a:pt x="234" y="456"/>
                    </a:lnTo>
                    <a:lnTo>
                      <a:pt x="234" y="486"/>
                    </a:lnTo>
                    <a:lnTo>
                      <a:pt x="228" y="492"/>
                    </a:lnTo>
                    <a:lnTo>
                      <a:pt x="216" y="498"/>
                    </a:lnTo>
                    <a:lnTo>
                      <a:pt x="210" y="510"/>
                    </a:lnTo>
                    <a:lnTo>
                      <a:pt x="210" y="522"/>
                    </a:lnTo>
                    <a:lnTo>
                      <a:pt x="192" y="540"/>
                    </a:lnTo>
                    <a:lnTo>
                      <a:pt x="186" y="540"/>
                    </a:lnTo>
                    <a:lnTo>
                      <a:pt x="180" y="534"/>
                    </a:lnTo>
                    <a:lnTo>
                      <a:pt x="174" y="522"/>
                    </a:lnTo>
                    <a:lnTo>
                      <a:pt x="174" y="516"/>
                    </a:lnTo>
                    <a:lnTo>
                      <a:pt x="168" y="504"/>
                    </a:lnTo>
                    <a:lnTo>
                      <a:pt x="156" y="492"/>
                    </a:lnTo>
                    <a:lnTo>
                      <a:pt x="150" y="480"/>
                    </a:lnTo>
                    <a:lnTo>
                      <a:pt x="138" y="480"/>
                    </a:lnTo>
                    <a:lnTo>
                      <a:pt x="144" y="486"/>
                    </a:lnTo>
                    <a:lnTo>
                      <a:pt x="144" y="498"/>
                    </a:lnTo>
                    <a:lnTo>
                      <a:pt x="138" y="504"/>
                    </a:lnTo>
                    <a:lnTo>
                      <a:pt x="132" y="504"/>
                    </a:lnTo>
                    <a:lnTo>
                      <a:pt x="120" y="498"/>
                    </a:lnTo>
                    <a:lnTo>
                      <a:pt x="114" y="492"/>
                    </a:lnTo>
                    <a:lnTo>
                      <a:pt x="108" y="492"/>
                    </a:lnTo>
                    <a:lnTo>
                      <a:pt x="102" y="498"/>
                    </a:lnTo>
                    <a:lnTo>
                      <a:pt x="90" y="522"/>
                    </a:lnTo>
                    <a:lnTo>
                      <a:pt x="84" y="528"/>
                    </a:lnTo>
                    <a:lnTo>
                      <a:pt x="84" y="534"/>
                    </a:lnTo>
                    <a:lnTo>
                      <a:pt x="18" y="588"/>
                    </a:lnTo>
                    <a:lnTo>
                      <a:pt x="18" y="642"/>
                    </a:lnTo>
                    <a:lnTo>
                      <a:pt x="12" y="654"/>
                    </a:lnTo>
                    <a:lnTo>
                      <a:pt x="12" y="666"/>
                    </a:lnTo>
                    <a:lnTo>
                      <a:pt x="6" y="672"/>
                    </a:lnTo>
                    <a:lnTo>
                      <a:pt x="6" y="678"/>
                    </a:lnTo>
                    <a:lnTo>
                      <a:pt x="0" y="690"/>
                    </a:lnTo>
                    <a:lnTo>
                      <a:pt x="24" y="684"/>
                    </a:lnTo>
                    <a:lnTo>
                      <a:pt x="24" y="708"/>
                    </a:lnTo>
                    <a:lnTo>
                      <a:pt x="36" y="732"/>
                    </a:lnTo>
                    <a:lnTo>
                      <a:pt x="60" y="744"/>
                    </a:lnTo>
                    <a:lnTo>
                      <a:pt x="66" y="750"/>
                    </a:lnTo>
                    <a:lnTo>
                      <a:pt x="84" y="726"/>
                    </a:lnTo>
                    <a:lnTo>
                      <a:pt x="66" y="756"/>
                    </a:lnTo>
                    <a:lnTo>
                      <a:pt x="84" y="786"/>
                    </a:lnTo>
                    <a:lnTo>
                      <a:pt x="102" y="792"/>
                    </a:lnTo>
                    <a:lnTo>
                      <a:pt x="102" y="840"/>
                    </a:lnTo>
                    <a:lnTo>
                      <a:pt x="90" y="840"/>
                    </a:lnTo>
                    <a:lnTo>
                      <a:pt x="90" y="870"/>
                    </a:lnTo>
                    <a:lnTo>
                      <a:pt x="102" y="882"/>
                    </a:lnTo>
                    <a:lnTo>
                      <a:pt x="198" y="882"/>
                    </a:lnTo>
                    <a:lnTo>
                      <a:pt x="216" y="864"/>
                    </a:lnTo>
                    <a:lnTo>
                      <a:pt x="228" y="882"/>
                    </a:lnTo>
                    <a:lnTo>
                      <a:pt x="258" y="882"/>
                    </a:lnTo>
                    <a:lnTo>
                      <a:pt x="270" y="870"/>
                    </a:lnTo>
                    <a:lnTo>
                      <a:pt x="276" y="870"/>
                    </a:lnTo>
                    <a:lnTo>
                      <a:pt x="288" y="876"/>
                    </a:lnTo>
                    <a:lnTo>
                      <a:pt x="294" y="876"/>
                    </a:lnTo>
                    <a:lnTo>
                      <a:pt x="342" y="870"/>
                    </a:lnTo>
                    <a:lnTo>
                      <a:pt x="342" y="888"/>
                    </a:lnTo>
                    <a:lnTo>
                      <a:pt x="372" y="888"/>
                    </a:lnTo>
                    <a:lnTo>
                      <a:pt x="390" y="882"/>
                    </a:lnTo>
                    <a:lnTo>
                      <a:pt x="438" y="882"/>
                    </a:lnTo>
                    <a:lnTo>
                      <a:pt x="450" y="888"/>
                    </a:lnTo>
                    <a:lnTo>
                      <a:pt x="456" y="894"/>
                    </a:lnTo>
                    <a:lnTo>
                      <a:pt x="468" y="894"/>
                    </a:lnTo>
                    <a:lnTo>
                      <a:pt x="474" y="900"/>
                    </a:lnTo>
                    <a:lnTo>
                      <a:pt x="510" y="900"/>
                    </a:lnTo>
                    <a:lnTo>
                      <a:pt x="534" y="924"/>
                    </a:lnTo>
                    <a:lnTo>
                      <a:pt x="540" y="882"/>
                    </a:lnTo>
                    <a:lnTo>
                      <a:pt x="546" y="876"/>
                    </a:lnTo>
                    <a:lnTo>
                      <a:pt x="534" y="864"/>
                    </a:lnTo>
                    <a:lnTo>
                      <a:pt x="534" y="834"/>
                    </a:lnTo>
                    <a:lnTo>
                      <a:pt x="528" y="816"/>
                    </a:lnTo>
                    <a:lnTo>
                      <a:pt x="516" y="810"/>
                    </a:lnTo>
                    <a:lnTo>
                      <a:pt x="510" y="798"/>
                    </a:lnTo>
                    <a:lnTo>
                      <a:pt x="498" y="792"/>
                    </a:lnTo>
                    <a:lnTo>
                      <a:pt x="486" y="780"/>
                    </a:lnTo>
                    <a:lnTo>
                      <a:pt x="474" y="756"/>
                    </a:lnTo>
                    <a:lnTo>
                      <a:pt x="468" y="750"/>
                    </a:lnTo>
                    <a:lnTo>
                      <a:pt x="468" y="708"/>
                    </a:lnTo>
                    <a:lnTo>
                      <a:pt x="462" y="708"/>
                    </a:lnTo>
                    <a:lnTo>
                      <a:pt x="444" y="690"/>
                    </a:lnTo>
                    <a:lnTo>
                      <a:pt x="438" y="690"/>
                    </a:lnTo>
                    <a:lnTo>
                      <a:pt x="438" y="642"/>
                    </a:lnTo>
                    <a:lnTo>
                      <a:pt x="420" y="630"/>
                    </a:lnTo>
                    <a:lnTo>
                      <a:pt x="432" y="618"/>
                    </a:lnTo>
                    <a:lnTo>
                      <a:pt x="432" y="582"/>
                    </a:lnTo>
                    <a:lnTo>
                      <a:pt x="426" y="582"/>
                    </a:lnTo>
                    <a:lnTo>
                      <a:pt x="414" y="576"/>
                    </a:lnTo>
                    <a:lnTo>
                      <a:pt x="414" y="570"/>
                    </a:lnTo>
                    <a:lnTo>
                      <a:pt x="426" y="558"/>
                    </a:lnTo>
                    <a:lnTo>
                      <a:pt x="438" y="552"/>
                    </a:lnTo>
                    <a:lnTo>
                      <a:pt x="444" y="546"/>
                    </a:lnTo>
                    <a:lnTo>
                      <a:pt x="450" y="546"/>
                    </a:lnTo>
                    <a:lnTo>
                      <a:pt x="456" y="510"/>
                    </a:lnTo>
                    <a:lnTo>
                      <a:pt x="462" y="510"/>
                    </a:lnTo>
                    <a:lnTo>
                      <a:pt x="468" y="498"/>
                    </a:lnTo>
                    <a:lnTo>
                      <a:pt x="468" y="480"/>
                    </a:lnTo>
                    <a:lnTo>
                      <a:pt x="474" y="474"/>
                    </a:lnTo>
                    <a:lnTo>
                      <a:pt x="480" y="462"/>
                    </a:lnTo>
                    <a:lnTo>
                      <a:pt x="492" y="450"/>
                    </a:lnTo>
                    <a:lnTo>
                      <a:pt x="498" y="450"/>
                    </a:lnTo>
                    <a:lnTo>
                      <a:pt x="498" y="438"/>
                    </a:lnTo>
                    <a:lnTo>
                      <a:pt x="492" y="420"/>
                    </a:lnTo>
                    <a:lnTo>
                      <a:pt x="486" y="408"/>
                    </a:lnTo>
                    <a:lnTo>
                      <a:pt x="486" y="390"/>
                    </a:lnTo>
                    <a:lnTo>
                      <a:pt x="474" y="366"/>
                    </a:lnTo>
                    <a:lnTo>
                      <a:pt x="462" y="354"/>
                    </a:lnTo>
                    <a:lnTo>
                      <a:pt x="450" y="348"/>
                    </a:lnTo>
                    <a:lnTo>
                      <a:pt x="432" y="336"/>
                    </a:lnTo>
                    <a:lnTo>
                      <a:pt x="420" y="324"/>
                    </a:lnTo>
                    <a:lnTo>
                      <a:pt x="414" y="312"/>
                    </a:lnTo>
                    <a:lnTo>
                      <a:pt x="402" y="300"/>
                    </a:lnTo>
                    <a:lnTo>
                      <a:pt x="390" y="276"/>
                    </a:lnTo>
                    <a:lnTo>
                      <a:pt x="390" y="264"/>
                    </a:lnTo>
                    <a:lnTo>
                      <a:pt x="396" y="258"/>
                    </a:lnTo>
                    <a:lnTo>
                      <a:pt x="408" y="252"/>
                    </a:lnTo>
                    <a:lnTo>
                      <a:pt x="504" y="252"/>
                    </a:lnTo>
                    <a:lnTo>
                      <a:pt x="486" y="234"/>
                    </a:lnTo>
                    <a:lnTo>
                      <a:pt x="480" y="222"/>
                    </a:lnTo>
                    <a:lnTo>
                      <a:pt x="468" y="216"/>
                    </a:lnTo>
                    <a:lnTo>
                      <a:pt x="462" y="204"/>
                    </a:lnTo>
                    <a:lnTo>
                      <a:pt x="462" y="186"/>
                    </a:lnTo>
                    <a:lnTo>
                      <a:pt x="456" y="168"/>
                    </a:lnTo>
                    <a:lnTo>
                      <a:pt x="456" y="132"/>
                    </a:lnTo>
                    <a:lnTo>
                      <a:pt x="462" y="132"/>
                    </a:lnTo>
                    <a:lnTo>
                      <a:pt x="462" y="96"/>
                    </a:lnTo>
                    <a:lnTo>
                      <a:pt x="456" y="84"/>
                    </a:lnTo>
                    <a:lnTo>
                      <a:pt x="444" y="78"/>
                    </a:lnTo>
                    <a:lnTo>
                      <a:pt x="450" y="42"/>
                    </a:lnTo>
                    <a:lnTo>
                      <a:pt x="444" y="42"/>
                    </a:lnTo>
                    <a:lnTo>
                      <a:pt x="438" y="36"/>
                    </a:lnTo>
                    <a:lnTo>
                      <a:pt x="426" y="36"/>
                    </a:lnTo>
                    <a:lnTo>
                      <a:pt x="420" y="3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6" name="Cambod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75640088-664B-8EA7-CA7E-B83F0719DE9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477791" y="3426220"/>
                <a:ext cx="254510" cy="216512"/>
              </a:xfrm>
              <a:custGeom>
                <a:avLst/>
                <a:gdLst>
                  <a:gd name="T0" fmla="*/ 2147483647 w 378"/>
                  <a:gd name="T1" fmla="*/ 2147483647 h 336"/>
                  <a:gd name="T2" fmla="*/ 2147483647 w 378"/>
                  <a:gd name="T3" fmla="*/ 2147483647 h 336"/>
                  <a:gd name="T4" fmla="*/ 2147483647 w 378"/>
                  <a:gd name="T5" fmla="*/ 2147483647 h 336"/>
                  <a:gd name="T6" fmla="*/ 2147483647 w 378"/>
                  <a:gd name="T7" fmla="*/ 2147483647 h 336"/>
                  <a:gd name="T8" fmla="*/ 2147483647 w 378"/>
                  <a:gd name="T9" fmla="*/ 2147483647 h 336"/>
                  <a:gd name="T10" fmla="*/ 2147483647 w 378"/>
                  <a:gd name="T11" fmla="*/ 2147483647 h 336"/>
                  <a:gd name="T12" fmla="*/ 2147483647 w 378"/>
                  <a:gd name="T13" fmla="*/ 2147483647 h 336"/>
                  <a:gd name="T14" fmla="*/ 2147483647 w 378"/>
                  <a:gd name="T15" fmla="*/ 2147483647 h 336"/>
                  <a:gd name="T16" fmla="*/ 2147483647 w 378"/>
                  <a:gd name="T17" fmla="*/ 2147483647 h 336"/>
                  <a:gd name="T18" fmla="*/ 2147483647 w 378"/>
                  <a:gd name="T19" fmla="*/ 2147483647 h 336"/>
                  <a:gd name="T20" fmla="*/ 2147483647 w 378"/>
                  <a:gd name="T21" fmla="*/ 2147483647 h 336"/>
                  <a:gd name="T22" fmla="*/ 2147483647 w 378"/>
                  <a:gd name="T23" fmla="*/ 2147483647 h 336"/>
                  <a:gd name="T24" fmla="*/ 2147483647 w 378"/>
                  <a:gd name="T25" fmla="*/ 2147483647 h 336"/>
                  <a:gd name="T26" fmla="*/ 2147483647 w 378"/>
                  <a:gd name="T27" fmla="*/ 2147483647 h 336"/>
                  <a:gd name="T28" fmla="*/ 0 w 378"/>
                  <a:gd name="T29" fmla="*/ 2147483647 h 336"/>
                  <a:gd name="T30" fmla="*/ 2147483647 w 378"/>
                  <a:gd name="T31" fmla="*/ 2147483647 h 336"/>
                  <a:gd name="T32" fmla="*/ 2147483647 w 378"/>
                  <a:gd name="T33" fmla="*/ 2147483647 h 336"/>
                  <a:gd name="T34" fmla="*/ 2147483647 w 378"/>
                  <a:gd name="T35" fmla="*/ 2147483647 h 336"/>
                  <a:gd name="T36" fmla="*/ 2147483647 w 378"/>
                  <a:gd name="T37" fmla="*/ 2147483647 h 336"/>
                  <a:gd name="T38" fmla="*/ 2147483647 w 378"/>
                  <a:gd name="T39" fmla="*/ 2147483647 h 336"/>
                  <a:gd name="T40" fmla="*/ 2147483647 w 378"/>
                  <a:gd name="T41" fmla="*/ 2147483647 h 336"/>
                  <a:gd name="T42" fmla="*/ 2147483647 w 378"/>
                  <a:gd name="T43" fmla="*/ 2147483647 h 336"/>
                  <a:gd name="T44" fmla="*/ 2147483647 w 378"/>
                  <a:gd name="T45" fmla="*/ 2147483647 h 336"/>
                  <a:gd name="T46" fmla="*/ 2147483647 w 378"/>
                  <a:gd name="T47" fmla="*/ 2147483647 h 336"/>
                  <a:gd name="T48" fmla="*/ 2147483647 w 378"/>
                  <a:gd name="T49" fmla="*/ 2147483647 h 336"/>
                  <a:gd name="T50" fmla="*/ 2147483647 w 378"/>
                  <a:gd name="T51" fmla="*/ 2147483647 h 336"/>
                  <a:gd name="T52" fmla="*/ 2147483647 w 378"/>
                  <a:gd name="T53" fmla="*/ 2147483647 h 336"/>
                  <a:gd name="T54" fmla="*/ 2147483647 w 378"/>
                  <a:gd name="T55" fmla="*/ 2147483647 h 336"/>
                  <a:gd name="T56" fmla="*/ 2147483647 w 378"/>
                  <a:gd name="T57" fmla="*/ 2147483647 h 336"/>
                  <a:gd name="T58" fmla="*/ 2147483647 w 378"/>
                  <a:gd name="T59" fmla="*/ 2147483647 h 336"/>
                  <a:gd name="T60" fmla="*/ 2147483647 w 378"/>
                  <a:gd name="T61" fmla="*/ 2147483647 h 336"/>
                  <a:gd name="T62" fmla="*/ 2147483647 w 378"/>
                  <a:gd name="T63" fmla="*/ 2147483647 h 336"/>
                  <a:gd name="T64" fmla="*/ 2147483647 w 378"/>
                  <a:gd name="T65" fmla="*/ 2147483647 h 336"/>
                  <a:gd name="T66" fmla="*/ 2147483647 w 378"/>
                  <a:gd name="T67" fmla="*/ 2147483647 h 336"/>
                  <a:gd name="T68" fmla="*/ 2147483647 w 378"/>
                  <a:gd name="T69" fmla="*/ 2147483647 h 336"/>
                  <a:gd name="T70" fmla="*/ 2147483647 w 378"/>
                  <a:gd name="T71" fmla="*/ 2147483647 h 336"/>
                  <a:gd name="T72" fmla="*/ 2147483647 w 378"/>
                  <a:gd name="T73" fmla="*/ 2147483647 h 336"/>
                  <a:gd name="T74" fmla="*/ 2147483647 w 378"/>
                  <a:gd name="T75" fmla="*/ 2147483647 h 336"/>
                  <a:gd name="T76" fmla="*/ 2147483647 w 378"/>
                  <a:gd name="T77" fmla="*/ 2147483647 h 336"/>
                  <a:gd name="T78" fmla="*/ 2147483647 w 378"/>
                  <a:gd name="T79" fmla="*/ 2147483647 h 336"/>
                  <a:gd name="T80" fmla="*/ 2147483647 w 378"/>
                  <a:gd name="T81" fmla="*/ 2147483647 h 336"/>
                  <a:gd name="T82" fmla="*/ 2147483647 w 378"/>
                  <a:gd name="T83" fmla="*/ 2147483647 h 336"/>
                  <a:gd name="T84" fmla="*/ 2147483647 w 378"/>
                  <a:gd name="T85" fmla="*/ 2147483647 h 336"/>
                  <a:gd name="T86" fmla="*/ 2147483647 w 378"/>
                  <a:gd name="T87" fmla="*/ 2147483647 h 336"/>
                  <a:gd name="T88" fmla="*/ 2147483647 w 378"/>
                  <a:gd name="T89" fmla="*/ 2147483647 h 336"/>
                  <a:gd name="T90" fmla="*/ 2147483647 w 378"/>
                  <a:gd name="T91" fmla="*/ 2147483647 h 336"/>
                  <a:gd name="T92" fmla="*/ 2147483647 w 378"/>
                  <a:gd name="T93" fmla="*/ 2147483647 h 336"/>
                  <a:gd name="T94" fmla="*/ 2147483647 w 378"/>
                  <a:gd name="T95" fmla="*/ 0 h 3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378"/>
                  <a:gd name="T145" fmla="*/ 0 h 336"/>
                  <a:gd name="T146" fmla="*/ 378 w 378"/>
                  <a:gd name="T147" fmla="*/ 336 h 336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378" h="336">
                    <a:moveTo>
                      <a:pt x="324" y="0"/>
                    </a:moveTo>
                    <a:lnTo>
                      <a:pt x="312" y="12"/>
                    </a:lnTo>
                    <a:lnTo>
                      <a:pt x="276" y="0"/>
                    </a:lnTo>
                    <a:lnTo>
                      <a:pt x="264" y="12"/>
                    </a:lnTo>
                    <a:lnTo>
                      <a:pt x="246" y="24"/>
                    </a:lnTo>
                    <a:lnTo>
                      <a:pt x="258" y="36"/>
                    </a:lnTo>
                    <a:lnTo>
                      <a:pt x="258" y="48"/>
                    </a:lnTo>
                    <a:lnTo>
                      <a:pt x="252" y="54"/>
                    </a:lnTo>
                    <a:lnTo>
                      <a:pt x="240" y="54"/>
                    </a:lnTo>
                    <a:lnTo>
                      <a:pt x="228" y="42"/>
                    </a:lnTo>
                    <a:lnTo>
                      <a:pt x="228" y="36"/>
                    </a:lnTo>
                    <a:lnTo>
                      <a:pt x="222" y="36"/>
                    </a:lnTo>
                    <a:lnTo>
                      <a:pt x="216" y="30"/>
                    </a:lnTo>
                    <a:lnTo>
                      <a:pt x="192" y="30"/>
                    </a:lnTo>
                    <a:lnTo>
                      <a:pt x="192" y="18"/>
                    </a:lnTo>
                    <a:lnTo>
                      <a:pt x="186" y="18"/>
                    </a:lnTo>
                    <a:lnTo>
                      <a:pt x="186" y="24"/>
                    </a:lnTo>
                    <a:lnTo>
                      <a:pt x="180" y="18"/>
                    </a:lnTo>
                    <a:lnTo>
                      <a:pt x="168" y="12"/>
                    </a:lnTo>
                    <a:lnTo>
                      <a:pt x="138" y="12"/>
                    </a:lnTo>
                    <a:lnTo>
                      <a:pt x="126" y="18"/>
                    </a:lnTo>
                    <a:lnTo>
                      <a:pt x="114" y="18"/>
                    </a:lnTo>
                    <a:lnTo>
                      <a:pt x="108" y="12"/>
                    </a:lnTo>
                    <a:lnTo>
                      <a:pt x="72" y="12"/>
                    </a:lnTo>
                    <a:lnTo>
                      <a:pt x="54" y="18"/>
                    </a:lnTo>
                    <a:lnTo>
                      <a:pt x="42" y="24"/>
                    </a:lnTo>
                    <a:lnTo>
                      <a:pt x="36" y="30"/>
                    </a:lnTo>
                    <a:lnTo>
                      <a:pt x="30" y="42"/>
                    </a:lnTo>
                    <a:lnTo>
                      <a:pt x="30" y="48"/>
                    </a:lnTo>
                    <a:lnTo>
                      <a:pt x="0" y="78"/>
                    </a:lnTo>
                    <a:lnTo>
                      <a:pt x="6" y="114"/>
                    </a:lnTo>
                    <a:lnTo>
                      <a:pt x="18" y="126"/>
                    </a:lnTo>
                    <a:lnTo>
                      <a:pt x="18" y="156"/>
                    </a:lnTo>
                    <a:lnTo>
                      <a:pt x="30" y="168"/>
                    </a:lnTo>
                    <a:lnTo>
                      <a:pt x="30" y="198"/>
                    </a:lnTo>
                    <a:lnTo>
                      <a:pt x="42" y="210"/>
                    </a:lnTo>
                    <a:lnTo>
                      <a:pt x="48" y="222"/>
                    </a:lnTo>
                    <a:lnTo>
                      <a:pt x="54" y="228"/>
                    </a:lnTo>
                    <a:lnTo>
                      <a:pt x="54" y="234"/>
                    </a:lnTo>
                    <a:lnTo>
                      <a:pt x="42" y="246"/>
                    </a:lnTo>
                    <a:lnTo>
                      <a:pt x="54" y="270"/>
                    </a:lnTo>
                    <a:lnTo>
                      <a:pt x="60" y="276"/>
                    </a:lnTo>
                    <a:lnTo>
                      <a:pt x="72" y="282"/>
                    </a:lnTo>
                    <a:lnTo>
                      <a:pt x="78" y="282"/>
                    </a:lnTo>
                    <a:lnTo>
                      <a:pt x="90" y="270"/>
                    </a:lnTo>
                    <a:lnTo>
                      <a:pt x="90" y="264"/>
                    </a:lnTo>
                    <a:lnTo>
                      <a:pt x="90" y="288"/>
                    </a:lnTo>
                    <a:lnTo>
                      <a:pt x="96" y="300"/>
                    </a:lnTo>
                    <a:lnTo>
                      <a:pt x="102" y="306"/>
                    </a:lnTo>
                    <a:lnTo>
                      <a:pt x="114" y="306"/>
                    </a:lnTo>
                    <a:lnTo>
                      <a:pt x="120" y="300"/>
                    </a:lnTo>
                    <a:lnTo>
                      <a:pt x="132" y="300"/>
                    </a:lnTo>
                    <a:lnTo>
                      <a:pt x="138" y="306"/>
                    </a:lnTo>
                    <a:lnTo>
                      <a:pt x="138" y="312"/>
                    </a:lnTo>
                    <a:lnTo>
                      <a:pt x="150" y="336"/>
                    </a:lnTo>
                    <a:lnTo>
                      <a:pt x="168" y="336"/>
                    </a:lnTo>
                    <a:lnTo>
                      <a:pt x="180" y="324"/>
                    </a:lnTo>
                    <a:lnTo>
                      <a:pt x="192" y="318"/>
                    </a:lnTo>
                    <a:lnTo>
                      <a:pt x="210" y="318"/>
                    </a:lnTo>
                    <a:lnTo>
                      <a:pt x="222" y="312"/>
                    </a:lnTo>
                    <a:lnTo>
                      <a:pt x="222" y="306"/>
                    </a:lnTo>
                    <a:lnTo>
                      <a:pt x="216" y="300"/>
                    </a:lnTo>
                    <a:lnTo>
                      <a:pt x="210" y="300"/>
                    </a:lnTo>
                    <a:lnTo>
                      <a:pt x="204" y="294"/>
                    </a:lnTo>
                    <a:lnTo>
                      <a:pt x="240" y="294"/>
                    </a:lnTo>
                    <a:lnTo>
                      <a:pt x="240" y="288"/>
                    </a:lnTo>
                    <a:lnTo>
                      <a:pt x="246" y="282"/>
                    </a:lnTo>
                    <a:lnTo>
                      <a:pt x="258" y="282"/>
                    </a:lnTo>
                    <a:lnTo>
                      <a:pt x="270" y="288"/>
                    </a:lnTo>
                    <a:lnTo>
                      <a:pt x="276" y="294"/>
                    </a:lnTo>
                    <a:lnTo>
                      <a:pt x="288" y="300"/>
                    </a:lnTo>
                    <a:lnTo>
                      <a:pt x="294" y="306"/>
                    </a:lnTo>
                    <a:lnTo>
                      <a:pt x="294" y="294"/>
                    </a:lnTo>
                    <a:lnTo>
                      <a:pt x="276" y="276"/>
                    </a:lnTo>
                    <a:lnTo>
                      <a:pt x="264" y="252"/>
                    </a:lnTo>
                    <a:lnTo>
                      <a:pt x="264" y="228"/>
                    </a:lnTo>
                    <a:lnTo>
                      <a:pt x="306" y="228"/>
                    </a:lnTo>
                    <a:lnTo>
                      <a:pt x="306" y="204"/>
                    </a:lnTo>
                    <a:lnTo>
                      <a:pt x="336" y="204"/>
                    </a:lnTo>
                    <a:lnTo>
                      <a:pt x="336" y="186"/>
                    </a:lnTo>
                    <a:lnTo>
                      <a:pt x="342" y="180"/>
                    </a:lnTo>
                    <a:lnTo>
                      <a:pt x="360" y="180"/>
                    </a:lnTo>
                    <a:lnTo>
                      <a:pt x="372" y="186"/>
                    </a:lnTo>
                    <a:lnTo>
                      <a:pt x="372" y="156"/>
                    </a:lnTo>
                    <a:lnTo>
                      <a:pt x="366" y="150"/>
                    </a:lnTo>
                    <a:lnTo>
                      <a:pt x="366" y="120"/>
                    </a:lnTo>
                    <a:lnTo>
                      <a:pt x="360" y="114"/>
                    </a:lnTo>
                    <a:lnTo>
                      <a:pt x="360" y="102"/>
                    </a:lnTo>
                    <a:lnTo>
                      <a:pt x="366" y="102"/>
                    </a:lnTo>
                    <a:lnTo>
                      <a:pt x="378" y="90"/>
                    </a:lnTo>
                    <a:lnTo>
                      <a:pt x="378" y="84"/>
                    </a:lnTo>
                    <a:lnTo>
                      <a:pt x="366" y="60"/>
                    </a:lnTo>
                    <a:lnTo>
                      <a:pt x="354" y="48"/>
                    </a:lnTo>
                    <a:lnTo>
                      <a:pt x="348" y="48"/>
                    </a:lnTo>
                    <a:lnTo>
                      <a:pt x="348" y="6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7" name="Burundi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8E89D704-1C4B-6FDF-957F-B60FBAA4C1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003859" y="4307370"/>
                <a:ext cx="89210" cy="108257"/>
              </a:xfrm>
              <a:custGeom>
                <a:avLst/>
                <a:gdLst>
                  <a:gd name="T0" fmla="*/ 2147483647 w 132"/>
                  <a:gd name="T1" fmla="*/ 2147483647 h 168"/>
                  <a:gd name="T2" fmla="*/ 2147483647 w 132"/>
                  <a:gd name="T3" fmla="*/ 2147483647 h 168"/>
                  <a:gd name="T4" fmla="*/ 2147483647 w 132"/>
                  <a:gd name="T5" fmla="*/ 2147483647 h 168"/>
                  <a:gd name="T6" fmla="*/ 2147483647 w 132"/>
                  <a:gd name="T7" fmla="*/ 2147483647 h 168"/>
                  <a:gd name="T8" fmla="*/ 2147483647 w 132"/>
                  <a:gd name="T9" fmla="*/ 2147483647 h 168"/>
                  <a:gd name="T10" fmla="*/ 2147483647 w 132"/>
                  <a:gd name="T11" fmla="*/ 2147483647 h 168"/>
                  <a:gd name="T12" fmla="*/ 2147483647 w 132"/>
                  <a:gd name="T13" fmla="*/ 2147483647 h 168"/>
                  <a:gd name="T14" fmla="*/ 2147483647 w 132"/>
                  <a:gd name="T15" fmla="*/ 2147483647 h 168"/>
                  <a:gd name="T16" fmla="*/ 2147483647 w 132"/>
                  <a:gd name="T17" fmla="*/ 2147483647 h 168"/>
                  <a:gd name="T18" fmla="*/ 2147483647 w 132"/>
                  <a:gd name="T19" fmla="*/ 2147483647 h 168"/>
                  <a:gd name="T20" fmla="*/ 2147483647 w 132"/>
                  <a:gd name="T21" fmla="*/ 2147483647 h 168"/>
                  <a:gd name="T22" fmla="*/ 2147483647 w 132"/>
                  <a:gd name="T23" fmla="*/ 2147483647 h 168"/>
                  <a:gd name="T24" fmla="*/ 2147483647 w 132"/>
                  <a:gd name="T25" fmla="*/ 2147483647 h 168"/>
                  <a:gd name="T26" fmla="*/ 2147483647 w 132"/>
                  <a:gd name="T27" fmla="*/ 2147483647 h 168"/>
                  <a:gd name="T28" fmla="*/ 2147483647 w 132"/>
                  <a:gd name="T29" fmla="*/ 2147483647 h 168"/>
                  <a:gd name="T30" fmla="*/ 2147483647 w 132"/>
                  <a:gd name="T31" fmla="*/ 2147483647 h 168"/>
                  <a:gd name="T32" fmla="*/ 2147483647 w 132"/>
                  <a:gd name="T33" fmla="*/ 2147483647 h 168"/>
                  <a:gd name="T34" fmla="*/ 2147483647 w 132"/>
                  <a:gd name="T35" fmla="*/ 2147483647 h 168"/>
                  <a:gd name="T36" fmla="*/ 2147483647 w 132"/>
                  <a:gd name="T37" fmla="*/ 2147483647 h 168"/>
                  <a:gd name="T38" fmla="*/ 2147483647 w 132"/>
                  <a:gd name="T39" fmla="*/ 2147483647 h 168"/>
                  <a:gd name="T40" fmla="*/ 2147483647 w 132"/>
                  <a:gd name="T41" fmla="*/ 2147483647 h 168"/>
                  <a:gd name="T42" fmla="*/ 2147483647 w 132"/>
                  <a:gd name="T43" fmla="*/ 2147483647 h 168"/>
                  <a:gd name="T44" fmla="*/ 2147483647 w 132"/>
                  <a:gd name="T45" fmla="*/ 2147483647 h 168"/>
                  <a:gd name="T46" fmla="*/ 2147483647 w 132"/>
                  <a:gd name="T47" fmla="*/ 0 h 168"/>
                  <a:gd name="T48" fmla="*/ 2147483647 w 132"/>
                  <a:gd name="T49" fmla="*/ 0 h 168"/>
                  <a:gd name="T50" fmla="*/ 2147483647 w 132"/>
                  <a:gd name="T51" fmla="*/ 0 h 168"/>
                  <a:gd name="T52" fmla="*/ 2147483647 w 132"/>
                  <a:gd name="T53" fmla="*/ 2147483647 h 168"/>
                  <a:gd name="T54" fmla="*/ 2147483647 w 132"/>
                  <a:gd name="T55" fmla="*/ 2147483647 h 168"/>
                  <a:gd name="T56" fmla="*/ 2147483647 w 132"/>
                  <a:gd name="T57" fmla="*/ 2147483647 h 168"/>
                  <a:gd name="T58" fmla="*/ 2147483647 w 132"/>
                  <a:gd name="T59" fmla="*/ 2147483647 h 168"/>
                  <a:gd name="T60" fmla="*/ 2147483647 w 132"/>
                  <a:gd name="T61" fmla="*/ 2147483647 h 168"/>
                  <a:gd name="T62" fmla="*/ 2147483647 w 132"/>
                  <a:gd name="T63" fmla="*/ 2147483647 h 168"/>
                  <a:gd name="T64" fmla="*/ 0 w 132"/>
                  <a:gd name="T65" fmla="*/ 2147483647 h 168"/>
                  <a:gd name="T66" fmla="*/ 2147483647 w 132"/>
                  <a:gd name="T67" fmla="*/ 2147483647 h 168"/>
                  <a:gd name="T68" fmla="*/ 2147483647 w 132"/>
                  <a:gd name="T69" fmla="*/ 2147483647 h 168"/>
                  <a:gd name="T70" fmla="*/ 2147483647 w 132"/>
                  <a:gd name="T71" fmla="*/ 2147483647 h 168"/>
                  <a:gd name="T72" fmla="*/ 2147483647 w 132"/>
                  <a:gd name="T73" fmla="*/ 2147483647 h 168"/>
                  <a:gd name="T74" fmla="*/ 2147483647 w 132"/>
                  <a:gd name="T75" fmla="*/ 2147483647 h 168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32"/>
                  <a:gd name="T115" fmla="*/ 0 h 168"/>
                  <a:gd name="T116" fmla="*/ 132 w 132"/>
                  <a:gd name="T117" fmla="*/ 168 h 168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32" h="168">
                    <a:moveTo>
                      <a:pt x="36" y="72"/>
                    </a:moveTo>
                    <a:lnTo>
                      <a:pt x="36" y="96"/>
                    </a:lnTo>
                    <a:lnTo>
                      <a:pt x="30" y="102"/>
                    </a:lnTo>
                    <a:lnTo>
                      <a:pt x="30" y="138"/>
                    </a:lnTo>
                    <a:lnTo>
                      <a:pt x="36" y="156"/>
                    </a:lnTo>
                    <a:lnTo>
                      <a:pt x="42" y="168"/>
                    </a:lnTo>
                    <a:lnTo>
                      <a:pt x="54" y="168"/>
                    </a:lnTo>
                    <a:lnTo>
                      <a:pt x="60" y="162"/>
                    </a:lnTo>
                    <a:lnTo>
                      <a:pt x="72" y="156"/>
                    </a:lnTo>
                    <a:lnTo>
                      <a:pt x="84" y="144"/>
                    </a:lnTo>
                    <a:lnTo>
                      <a:pt x="90" y="132"/>
                    </a:lnTo>
                    <a:lnTo>
                      <a:pt x="90" y="114"/>
                    </a:lnTo>
                    <a:lnTo>
                      <a:pt x="96" y="102"/>
                    </a:lnTo>
                    <a:lnTo>
                      <a:pt x="114" y="84"/>
                    </a:lnTo>
                    <a:lnTo>
                      <a:pt x="126" y="84"/>
                    </a:lnTo>
                    <a:lnTo>
                      <a:pt x="120" y="72"/>
                    </a:lnTo>
                    <a:lnTo>
                      <a:pt x="132" y="66"/>
                    </a:lnTo>
                    <a:lnTo>
                      <a:pt x="132" y="48"/>
                    </a:lnTo>
                    <a:lnTo>
                      <a:pt x="114" y="48"/>
                    </a:lnTo>
                    <a:lnTo>
                      <a:pt x="108" y="42"/>
                    </a:lnTo>
                    <a:lnTo>
                      <a:pt x="102" y="42"/>
                    </a:lnTo>
                    <a:lnTo>
                      <a:pt x="102" y="24"/>
                    </a:lnTo>
                    <a:lnTo>
                      <a:pt x="108" y="12"/>
                    </a:lnTo>
                    <a:lnTo>
                      <a:pt x="108" y="0"/>
                    </a:lnTo>
                    <a:lnTo>
                      <a:pt x="120" y="0"/>
                    </a:lnTo>
                    <a:lnTo>
                      <a:pt x="66" y="0"/>
                    </a:lnTo>
                    <a:lnTo>
                      <a:pt x="60" y="24"/>
                    </a:lnTo>
                    <a:lnTo>
                      <a:pt x="48" y="30"/>
                    </a:lnTo>
                    <a:lnTo>
                      <a:pt x="42" y="36"/>
                    </a:lnTo>
                    <a:lnTo>
                      <a:pt x="30" y="36"/>
                    </a:lnTo>
                    <a:lnTo>
                      <a:pt x="24" y="30"/>
                    </a:lnTo>
                    <a:lnTo>
                      <a:pt x="18" y="18"/>
                    </a:lnTo>
                    <a:lnTo>
                      <a:pt x="0" y="18"/>
                    </a:lnTo>
                    <a:lnTo>
                      <a:pt x="12" y="48"/>
                    </a:lnTo>
                    <a:lnTo>
                      <a:pt x="18" y="54"/>
                    </a:lnTo>
                    <a:lnTo>
                      <a:pt x="30" y="60"/>
                    </a:lnTo>
                    <a:lnTo>
                      <a:pt x="36" y="66"/>
                    </a:lnTo>
                    <a:lnTo>
                      <a:pt x="36" y="72"/>
                    </a:lnTo>
                    <a:close/>
                  </a:path>
                </a:pathLst>
              </a:custGeom>
              <a:solidFill>
                <a:srgbClr val="ADECF9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8" name="Burkina Faso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04C609D5-D84B-0CDA-998C-7B976C7428D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356101" y="3401043"/>
                <a:ext cx="383078" cy="289521"/>
              </a:xfrm>
              <a:custGeom>
                <a:avLst/>
                <a:gdLst>
                  <a:gd name="T0" fmla="*/ 2147483647 w 570"/>
                  <a:gd name="T1" fmla="*/ 2147483647 h 450"/>
                  <a:gd name="T2" fmla="*/ 2147483647 w 570"/>
                  <a:gd name="T3" fmla="*/ 2147483647 h 450"/>
                  <a:gd name="T4" fmla="*/ 2147483647 w 570"/>
                  <a:gd name="T5" fmla="*/ 2147483647 h 450"/>
                  <a:gd name="T6" fmla="*/ 2147483647 w 570"/>
                  <a:gd name="T7" fmla="*/ 2147483647 h 450"/>
                  <a:gd name="T8" fmla="*/ 2147483647 w 570"/>
                  <a:gd name="T9" fmla="*/ 2147483647 h 450"/>
                  <a:gd name="T10" fmla="*/ 2147483647 w 570"/>
                  <a:gd name="T11" fmla="*/ 2147483647 h 450"/>
                  <a:gd name="T12" fmla="*/ 2147483647 w 570"/>
                  <a:gd name="T13" fmla="*/ 2147483647 h 450"/>
                  <a:gd name="T14" fmla="*/ 2147483647 w 570"/>
                  <a:gd name="T15" fmla="*/ 2147483647 h 450"/>
                  <a:gd name="T16" fmla="*/ 2147483647 w 570"/>
                  <a:gd name="T17" fmla="*/ 2147483647 h 450"/>
                  <a:gd name="T18" fmla="*/ 2147483647 w 570"/>
                  <a:gd name="T19" fmla="*/ 2147483647 h 450"/>
                  <a:gd name="T20" fmla="*/ 2147483647 w 570"/>
                  <a:gd name="T21" fmla="*/ 2147483647 h 450"/>
                  <a:gd name="T22" fmla="*/ 2147483647 w 570"/>
                  <a:gd name="T23" fmla="*/ 2147483647 h 450"/>
                  <a:gd name="T24" fmla="*/ 2147483647 w 570"/>
                  <a:gd name="T25" fmla="*/ 2147483647 h 450"/>
                  <a:gd name="T26" fmla="*/ 2147483647 w 570"/>
                  <a:gd name="T27" fmla="*/ 2147483647 h 450"/>
                  <a:gd name="T28" fmla="*/ 2147483647 w 570"/>
                  <a:gd name="T29" fmla="*/ 2147483647 h 450"/>
                  <a:gd name="T30" fmla="*/ 2147483647 w 570"/>
                  <a:gd name="T31" fmla="*/ 2147483647 h 450"/>
                  <a:gd name="T32" fmla="*/ 2147483647 w 570"/>
                  <a:gd name="T33" fmla="*/ 2147483647 h 450"/>
                  <a:gd name="T34" fmla="*/ 2147483647 w 570"/>
                  <a:gd name="T35" fmla="*/ 2147483647 h 450"/>
                  <a:gd name="T36" fmla="*/ 2147483647 w 570"/>
                  <a:gd name="T37" fmla="*/ 2147483647 h 450"/>
                  <a:gd name="T38" fmla="*/ 2147483647 w 570"/>
                  <a:gd name="T39" fmla="*/ 2147483647 h 450"/>
                  <a:gd name="T40" fmla="*/ 2147483647 w 570"/>
                  <a:gd name="T41" fmla="*/ 2147483647 h 450"/>
                  <a:gd name="T42" fmla="*/ 2147483647 w 570"/>
                  <a:gd name="T43" fmla="*/ 2147483647 h 450"/>
                  <a:gd name="T44" fmla="*/ 2147483647 w 570"/>
                  <a:gd name="T45" fmla="*/ 2147483647 h 450"/>
                  <a:gd name="T46" fmla="*/ 2147483647 w 570"/>
                  <a:gd name="T47" fmla="*/ 2147483647 h 450"/>
                  <a:gd name="T48" fmla="*/ 2147483647 w 570"/>
                  <a:gd name="T49" fmla="*/ 2147483647 h 450"/>
                  <a:gd name="T50" fmla="*/ 2147483647 w 570"/>
                  <a:gd name="T51" fmla="*/ 2147483647 h 450"/>
                  <a:gd name="T52" fmla="*/ 2147483647 w 570"/>
                  <a:gd name="T53" fmla="*/ 2147483647 h 450"/>
                  <a:gd name="T54" fmla="*/ 2147483647 w 570"/>
                  <a:gd name="T55" fmla="*/ 2147483647 h 450"/>
                  <a:gd name="T56" fmla="*/ 2147483647 w 570"/>
                  <a:gd name="T57" fmla="*/ 2147483647 h 450"/>
                  <a:gd name="T58" fmla="*/ 2147483647 w 570"/>
                  <a:gd name="T59" fmla="*/ 2147483647 h 450"/>
                  <a:gd name="T60" fmla="*/ 2147483647 w 570"/>
                  <a:gd name="T61" fmla="*/ 2147483647 h 450"/>
                  <a:gd name="T62" fmla="*/ 2147483647 w 570"/>
                  <a:gd name="T63" fmla="*/ 2147483647 h 450"/>
                  <a:gd name="T64" fmla="*/ 2147483647 w 570"/>
                  <a:gd name="T65" fmla="*/ 2147483647 h 450"/>
                  <a:gd name="T66" fmla="*/ 2147483647 w 570"/>
                  <a:gd name="T67" fmla="*/ 0 h 450"/>
                  <a:gd name="T68" fmla="*/ 2147483647 w 570"/>
                  <a:gd name="T69" fmla="*/ 2147483647 h 450"/>
                  <a:gd name="T70" fmla="*/ 2147483647 w 570"/>
                  <a:gd name="T71" fmla="*/ 2147483647 h 450"/>
                  <a:gd name="T72" fmla="*/ 2147483647 w 570"/>
                  <a:gd name="T73" fmla="*/ 2147483647 h 450"/>
                  <a:gd name="T74" fmla="*/ 2147483647 w 570"/>
                  <a:gd name="T75" fmla="*/ 2147483647 h 450"/>
                  <a:gd name="T76" fmla="*/ 2147483647 w 570"/>
                  <a:gd name="T77" fmla="*/ 2147483647 h 450"/>
                  <a:gd name="T78" fmla="*/ 2147483647 w 570"/>
                  <a:gd name="T79" fmla="*/ 2147483647 h 450"/>
                  <a:gd name="T80" fmla="*/ 2147483647 w 570"/>
                  <a:gd name="T81" fmla="*/ 2147483647 h 450"/>
                  <a:gd name="T82" fmla="*/ 2147483647 w 570"/>
                  <a:gd name="T83" fmla="*/ 2147483647 h 450"/>
                  <a:gd name="T84" fmla="*/ 2147483647 w 570"/>
                  <a:gd name="T85" fmla="*/ 2147483647 h 450"/>
                  <a:gd name="T86" fmla="*/ 2147483647 w 570"/>
                  <a:gd name="T87" fmla="*/ 2147483647 h 450"/>
                  <a:gd name="T88" fmla="*/ 2147483647 w 570"/>
                  <a:gd name="T89" fmla="*/ 2147483647 h 450"/>
                  <a:gd name="T90" fmla="*/ 2147483647 w 570"/>
                  <a:gd name="T91" fmla="*/ 2147483647 h 450"/>
                  <a:gd name="T92" fmla="*/ 2147483647 w 570"/>
                  <a:gd name="T93" fmla="*/ 2147483647 h 450"/>
                  <a:gd name="T94" fmla="*/ 2147483647 w 570"/>
                  <a:gd name="T95" fmla="*/ 2147483647 h 450"/>
                  <a:gd name="T96" fmla="*/ 2147483647 w 570"/>
                  <a:gd name="T97" fmla="*/ 2147483647 h 450"/>
                  <a:gd name="T98" fmla="*/ 2147483647 w 570"/>
                  <a:gd name="T99" fmla="*/ 2147483647 h 450"/>
                  <a:gd name="T100" fmla="*/ 2147483647 w 570"/>
                  <a:gd name="T101" fmla="*/ 2147483647 h 450"/>
                  <a:gd name="T102" fmla="*/ 2147483647 w 570"/>
                  <a:gd name="T103" fmla="*/ 2147483647 h 450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570"/>
                  <a:gd name="T157" fmla="*/ 0 h 450"/>
                  <a:gd name="T158" fmla="*/ 570 w 570"/>
                  <a:gd name="T159" fmla="*/ 450 h 450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570" h="450">
                    <a:moveTo>
                      <a:pt x="0" y="312"/>
                    </a:moveTo>
                    <a:lnTo>
                      <a:pt x="6" y="366"/>
                    </a:lnTo>
                    <a:lnTo>
                      <a:pt x="6" y="390"/>
                    </a:lnTo>
                    <a:lnTo>
                      <a:pt x="30" y="384"/>
                    </a:lnTo>
                    <a:lnTo>
                      <a:pt x="30" y="390"/>
                    </a:lnTo>
                    <a:lnTo>
                      <a:pt x="36" y="396"/>
                    </a:lnTo>
                    <a:lnTo>
                      <a:pt x="36" y="408"/>
                    </a:lnTo>
                    <a:lnTo>
                      <a:pt x="42" y="420"/>
                    </a:lnTo>
                    <a:lnTo>
                      <a:pt x="54" y="426"/>
                    </a:lnTo>
                    <a:lnTo>
                      <a:pt x="60" y="432"/>
                    </a:lnTo>
                    <a:lnTo>
                      <a:pt x="72" y="432"/>
                    </a:lnTo>
                    <a:lnTo>
                      <a:pt x="78" y="438"/>
                    </a:lnTo>
                    <a:lnTo>
                      <a:pt x="90" y="438"/>
                    </a:lnTo>
                    <a:lnTo>
                      <a:pt x="96" y="432"/>
                    </a:lnTo>
                    <a:lnTo>
                      <a:pt x="96" y="426"/>
                    </a:lnTo>
                    <a:lnTo>
                      <a:pt x="120" y="414"/>
                    </a:lnTo>
                    <a:lnTo>
                      <a:pt x="150" y="414"/>
                    </a:lnTo>
                    <a:lnTo>
                      <a:pt x="168" y="420"/>
                    </a:lnTo>
                    <a:lnTo>
                      <a:pt x="186" y="438"/>
                    </a:lnTo>
                    <a:lnTo>
                      <a:pt x="186" y="450"/>
                    </a:lnTo>
                    <a:lnTo>
                      <a:pt x="204" y="444"/>
                    </a:lnTo>
                    <a:lnTo>
                      <a:pt x="198" y="450"/>
                    </a:lnTo>
                    <a:lnTo>
                      <a:pt x="198" y="396"/>
                    </a:lnTo>
                    <a:lnTo>
                      <a:pt x="192" y="366"/>
                    </a:lnTo>
                    <a:lnTo>
                      <a:pt x="186" y="366"/>
                    </a:lnTo>
                    <a:lnTo>
                      <a:pt x="186" y="348"/>
                    </a:lnTo>
                    <a:lnTo>
                      <a:pt x="192" y="336"/>
                    </a:lnTo>
                    <a:lnTo>
                      <a:pt x="198" y="330"/>
                    </a:lnTo>
                    <a:lnTo>
                      <a:pt x="354" y="330"/>
                    </a:lnTo>
                    <a:lnTo>
                      <a:pt x="378" y="318"/>
                    </a:lnTo>
                    <a:lnTo>
                      <a:pt x="396" y="324"/>
                    </a:lnTo>
                    <a:lnTo>
                      <a:pt x="414" y="324"/>
                    </a:lnTo>
                    <a:lnTo>
                      <a:pt x="438" y="330"/>
                    </a:lnTo>
                    <a:lnTo>
                      <a:pt x="456" y="330"/>
                    </a:lnTo>
                    <a:lnTo>
                      <a:pt x="462" y="318"/>
                    </a:lnTo>
                    <a:lnTo>
                      <a:pt x="474" y="318"/>
                    </a:lnTo>
                    <a:lnTo>
                      <a:pt x="480" y="306"/>
                    </a:lnTo>
                    <a:lnTo>
                      <a:pt x="498" y="288"/>
                    </a:lnTo>
                    <a:lnTo>
                      <a:pt x="528" y="288"/>
                    </a:lnTo>
                    <a:lnTo>
                      <a:pt x="534" y="294"/>
                    </a:lnTo>
                    <a:lnTo>
                      <a:pt x="534" y="282"/>
                    </a:lnTo>
                    <a:lnTo>
                      <a:pt x="540" y="282"/>
                    </a:lnTo>
                    <a:lnTo>
                      <a:pt x="546" y="276"/>
                    </a:lnTo>
                    <a:lnTo>
                      <a:pt x="558" y="276"/>
                    </a:lnTo>
                    <a:lnTo>
                      <a:pt x="564" y="258"/>
                    </a:lnTo>
                    <a:lnTo>
                      <a:pt x="570" y="252"/>
                    </a:lnTo>
                    <a:lnTo>
                      <a:pt x="564" y="252"/>
                    </a:lnTo>
                    <a:lnTo>
                      <a:pt x="540" y="216"/>
                    </a:lnTo>
                    <a:lnTo>
                      <a:pt x="564" y="210"/>
                    </a:lnTo>
                    <a:lnTo>
                      <a:pt x="558" y="198"/>
                    </a:lnTo>
                    <a:lnTo>
                      <a:pt x="546" y="186"/>
                    </a:lnTo>
                    <a:lnTo>
                      <a:pt x="534" y="186"/>
                    </a:lnTo>
                    <a:lnTo>
                      <a:pt x="522" y="198"/>
                    </a:lnTo>
                    <a:lnTo>
                      <a:pt x="504" y="198"/>
                    </a:lnTo>
                    <a:lnTo>
                      <a:pt x="498" y="186"/>
                    </a:lnTo>
                    <a:lnTo>
                      <a:pt x="486" y="180"/>
                    </a:lnTo>
                    <a:lnTo>
                      <a:pt x="462" y="156"/>
                    </a:lnTo>
                    <a:lnTo>
                      <a:pt x="462" y="150"/>
                    </a:lnTo>
                    <a:lnTo>
                      <a:pt x="480" y="132"/>
                    </a:lnTo>
                    <a:lnTo>
                      <a:pt x="468" y="132"/>
                    </a:lnTo>
                    <a:lnTo>
                      <a:pt x="468" y="114"/>
                    </a:lnTo>
                    <a:lnTo>
                      <a:pt x="444" y="114"/>
                    </a:lnTo>
                    <a:lnTo>
                      <a:pt x="432" y="108"/>
                    </a:lnTo>
                    <a:lnTo>
                      <a:pt x="420" y="84"/>
                    </a:lnTo>
                    <a:lnTo>
                      <a:pt x="420" y="60"/>
                    </a:lnTo>
                    <a:lnTo>
                      <a:pt x="414" y="48"/>
                    </a:lnTo>
                    <a:lnTo>
                      <a:pt x="414" y="12"/>
                    </a:lnTo>
                    <a:lnTo>
                      <a:pt x="390" y="0"/>
                    </a:lnTo>
                    <a:lnTo>
                      <a:pt x="342" y="0"/>
                    </a:lnTo>
                    <a:lnTo>
                      <a:pt x="324" y="18"/>
                    </a:lnTo>
                    <a:lnTo>
                      <a:pt x="300" y="18"/>
                    </a:lnTo>
                    <a:lnTo>
                      <a:pt x="282" y="42"/>
                    </a:lnTo>
                    <a:lnTo>
                      <a:pt x="258" y="42"/>
                    </a:lnTo>
                    <a:lnTo>
                      <a:pt x="258" y="60"/>
                    </a:lnTo>
                    <a:lnTo>
                      <a:pt x="252" y="66"/>
                    </a:lnTo>
                    <a:lnTo>
                      <a:pt x="252" y="72"/>
                    </a:lnTo>
                    <a:lnTo>
                      <a:pt x="240" y="72"/>
                    </a:lnTo>
                    <a:lnTo>
                      <a:pt x="228" y="60"/>
                    </a:lnTo>
                    <a:lnTo>
                      <a:pt x="222" y="60"/>
                    </a:lnTo>
                    <a:lnTo>
                      <a:pt x="216" y="66"/>
                    </a:lnTo>
                    <a:lnTo>
                      <a:pt x="210" y="78"/>
                    </a:lnTo>
                    <a:lnTo>
                      <a:pt x="198" y="84"/>
                    </a:lnTo>
                    <a:lnTo>
                      <a:pt x="192" y="96"/>
                    </a:lnTo>
                    <a:lnTo>
                      <a:pt x="186" y="102"/>
                    </a:lnTo>
                    <a:lnTo>
                      <a:pt x="186" y="108"/>
                    </a:lnTo>
                    <a:lnTo>
                      <a:pt x="168" y="108"/>
                    </a:lnTo>
                    <a:lnTo>
                      <a:pt x="168" y="144"/>
                    </a:lnTo>
                    <a:lnTo>
                      <a:pt x="144" y="150"/>
                    </a:lnTo>
                    <a:lnTo>
                      <a:pt x="114" y="120"/>
                    </a:lnTo>
                    <a:lnTo>
                      <a:pt x="96" y="150"/>
                    </a:lnTo>
                    <a:lnTo>
                      <a:pt x="102" y="156"/>
                    </a:lnTo>
                    <a:lnTo>
                      <a:pt x="102" y="186"/>
                    </a:lnTo>
                    <a:lnTo>
                      <a:pt x="84" y="186"/>
                    </a:lnTo>
                    <a:lnTo>
                      <a:pt x="84" y="216"/>
                    </a:lnTo>
                    <a:lnTo>
                      <a:pt x="78" y="222"/>
                    </a:lnTo>
                    <a:lnTo>
                      <a:pt x="72" y="222"/>
                    </a:lnTo>
                    <a:lnTo>
                      <a:pt x="78" y="228"/>
                    </a:lnTo>
                    <a:lnTo>
                      <a:pt x="78" y="240"/>
                    </a:lnTo>
                    <a:lnTo>
                      <a:pt x="42" y="240"/>
                    </a:lnTo>
                    <a:lnTo>
                      <a:pt x="36" y="246"/>
                    </a:lnTo>
                    <a:lnTo>
                      <a:pt x="30" y="246"/>
                    </a:lnTo>
                    <a:lnTo>
                      <a:pt x="12" y="258"/>
                    </a:lnTo>
                    <a:lnTo>
                      <a:pt x="36" y="288"/>
                    </a:lnTo>
                    <a:lnTo>
                      <a:pt x="24" y="312"/>
                    </a:lnTo>
                    <a:lnTo>
                      <a:pt x="0" y="31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9" name="Botswan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67A9D3EE-2ACB-C044-3CF8-583FFF7CA63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560433" y="5102920"/>
                <a:ext cx="435553" cy="470786"/>
              </a:xfrm>
              <a:custGeom>
                <a:avLst/>
                <a:gdLst>
                  <a:gd name="T0" fmla="*/ 2147483647 w 648"/>
                  <a:gd name="T1" fmla="*/ 2147483647 h 732"/>
                  <a:gd name="T2" fmla="*/ 2147483647 w 648"/>
                  <a:gd name="T3" fmla="*/ 2147483647 h 732"/>
                  <a:gd name="T4" fmla="*/ 2147483647 w 648"/>
                  <a:gd name="T5" fmla="*/ 2147483647 h 732"/>
                  <a:gd name="T6" fmla="*/ 2147483647 w 648"/>
                  <a:gd name="T7" fmla="*/ 2147483647 h 732"/>
                  <a:gd name="T8" fmla="*/ 2147483647 w 648"/>
                  <a:gd name="T9" fmla="*/ 2147483647 h 732"/>
                  <a:gd name="T10" fmla="*/ 2147483647 w 648"/>
                  <a:gd name="T11" fmla="*/ 2147483647 h 732"/>
                  <a:gd name="T12" fmla="*/ 2147483647 w 648"/>
                  <a:gd name="T13" fmla="*/ 2147483647 h 732"/>
                  <a:gd name="T14" fmla="*/ 2147483647 w 648"/>
                  <a:gd name="T15" fmla="*/ 2147483647 h 732"/>
                  <a:gd name="T16" fmla="*/ 2147483647 w 648"/>
                  <a:gd name="T17" fmla="*/ 2147483647 h 732"/>
                  <a:gd name="T18" fmla="*/ 2147483647 w 648"/>
                  <a:gd name="T19" fmla="*/ 2147483647 h 732"/>
                  <a:gd name="T20" fmla="*/ 2147483647 w 648"/>
                  <a:gd name="T21" fmla="*/ 2147483647 h 732"/>
                  <a:gd name="T22" fmla="*/ 2147483647 w 648"/>
                  <a:gd name="T23" fmla="*/ 2147483647 h 732"/>
                  <a:gd name="T24" fmla="*/ 2147483647 w 648"/>
                  <a:gd name="T25" fmla="*/ 2147483647 h 732"/>
                  <a:gd name="T26" fmla="*/ 2147483647 w 648"/>
                  <a:gd name="T27" fmla="*/ 2147483647 h 732"/>
                  <a:gd name="T28" fmla="*/ 2147483647 w 648"/>
                  <a:gd name="T29" fmla="*/ 2147483647 h 732"/>
                  <a:gd name="T30" fmla="*/ 2147483647 w 648"/>
                  <a:gd name="T31" fmla="*/ 2147483647 h 732"/>
                  <a:gd name="T32" fmla="*/ 2147483647 w 648"/>
                  <a:gd name="T33" fmla="*/ 2147483647 h 732"/>
                  <a:gd name="T34" fmla="*/ 2147483647 w 648"/>
                  <a:gd name="T35" fmla="*/ 2147483647 h 732"/>
                  <a:gd name="T36" fmla="*/ 2147483647 w 648"/>
                  <a:gd name="T37" fmla="*/ 2147483647 h 732"/>
                  <a:gd name="T38" fmla="*/ 2147483647 w 648"/>
                  <a:gd name="T39" fmla="*/ 2147483647 h 732"/>
                  <a:gd name="T40" fmla="*/ 2147483647 w 648"/>
                  <a:gd name="T41" fmla="*/ 2147483647 h 732"/>
                  <a:gd name="T42" fmla="*/ 2147483647 w 648"/>
                  <a:gd name="T43" fmla="*/ 2147483647 h 732"/>
                  <a:gd name="T44" fmla="*/ 2147483647 w 648"/>
                  <a:gd name="T45" fmla="*/ 2147483647 h 732"/>
                  <a:gd name="T46" fmla="*/ 2147483647 w 648"/>
                  <a:gd name="T47" fmla="*/ 2147483647 h 732"/>
                  <a:gd name="T48" fmla="*/ 2147483647 w 648"/>
                  <a:gd name="T49" fmla="*/ 2147483647 h 732"/>
                  <a:gd name="T50" fmla="*/ 2147483647 w 648"/>
                  <a:gd name="T51" fmla="*/ 2147483647 h 732"/>
                  <a:gd name="T52" fmla="*/ 2147483647 w 648"/>
                  <a:gd name="T53" fmla="*/ 2147483647 h 732"/>
                  <a:gd name="T54" fmla="*/ 2147483647 w 648"/>
                  <a:gd name="T55" fmla="*/ 2147483647 h 732"/>
                  <a:gd name="T56" fmla="*/ 2147483647 w 648"/>
                  <a:gd name="T57" fmla="*/ 2147483647 h 732"/>
                  <a:gd name="T58" fmla="*/ 2147483647 w 648"/>
                  <a:gd name="T59" fmla="*/ 2147483647 h 732"/>
                  <a:gd name="T60" fmla="*/ 2147483647 w 648"/>
                  <a:gd name="T61" fmla="*/ 2147483647 h 732"/>
                  <a:gd name="T62" fmla="*/ 2147483647 w 648"/>
                  <a:gd name="T63" fmla="*/ 2147483647 h 732"/>
                  <a:gd name="T64" fmla="*/ 2147483647 w 648"/>
                  <a:gd name="T65" fmla="*/ 2147483647 h 732"/>
                  <a:gd name="T66" fmla="*/ 2147483647 w 648"/>
                  <a:gd name="T67" fmla="*/ 2147483647 h 732"/>
                  <a:gd name="T68" fmla="*/ 2147483647 w 648"/>
                  <a:gd name="T69" fmla="*/ 2147483647 h 732"/>
                  <a:gd name="T70" fmla="*/ 2147483647 w 648"/>
                  <a:gd name="T71" fmla="*/ 2147483647 h 732"/>
                  <a:gd name="T72" fmla="*/ 2147483647 w 648"/>
                  <a:gd name="T73" fmla="*/ 2147483647 h 732"/>
                  <a:gd name="T74" fmla="*/ 2147483647 w 648"/>
                  <a:gd name="T75" fmla="*/ 2147483647 h 732"/>
                  <a:gd name="T76" fmla="*/ 2147483647 w 648"/>
                  <a:gd name="T77" fmla="*/ 2147483647 h 732"/>
                  <a:gd name="T78" fmla="*/ 2147483647 w 648"/>
                  <a:gd name="T79" fmla="*/ 2147483647 h 732"/>
                  <a:gd name="T80" fmla="*/ 2147483647 w 648"/>
                  <a:gd name="T81" fmla="*/ 2147483647 h 732"/>
                  <a:gd name="T82" fmla="*/ 2147483647 w 648"/>
                  <a:gd name="T83" fmla="*/ 2147483647 h 732"/>
                  <a:gd name="T84" fmla="*/ 2147483647 w 648"/>
                  <a:gd name="T85" fmla="*/ 2147483647 h 732"/>
                  <a:gd name="T86" fmla="*/ 2147483647 w 648"/>
                  <a:gd name="T87" fmla="*/ 2147483647 h 732"/>
                  <a:gd name="T88" fmla="*/ 2147483647 w 648"/>
                  <a:gd name="T89" fmla="*/ 2147483647 h 732"/>
                  <a:gd name="T90" fmla="*/ 2147483647 w 648"/>
                  <a:gd name="T91" fmla="*/ 2147483647 h 732"/>
                  <a:gd name="T92" fmla="*/ 2147483647 w 648"/>
                  <a:gd name="T93" fmla="*/ 2147483647 h 732"/>
                  <a:gd name="T94" fmla="*/ 2147483647 w 648"/>
                  <a:gd name="T95" fmla="*/ 0 h 732"/>
                  <a:gd name="T96" fmla="*/ 2147483647 w 648"/>
                  <a:gd name="T97" fmla="*/ 2147483647 h 732"/>
                  <a:gd name="T98" fmla="*/ 2147483647 w 648"/>
                  <a:gd name="T99" fmla="*/ 2147483647 h 732"/>
                  <a:gd name="T100" fmla="*/ 2147483647 w 648"/>
                  <a:gd name="T101" fmla="*/ 2147483647 h 732"/>
                  <a:gd name="T102" fmla="*/ 2147483647 w 648"/>
                  <a:gd name="T103" fmla="*/ 2147483647 h 732"/>
                  <a:gd name="T104" fmla="*/ 2147483647 w 648"/>
                  <a:gd name="T105" fmla="*/ 2147483647 h 732"/>
                  <a:gd name="T106" fmla="*/ 2147483647 w 648"/>
                  <a:gd name="T107" fmla="*/ 2147483647 h 732"/>
                  <a:gd name="T108" fmla="*/ 2147483647 w 648"/>
                  <a:gd name="T109" fmla="*/ 2147483647 h 732"/>
                  <a:gd name="T110" fmla="*/ 2147483647 w 648"/>
                  <a:gd name="T111" fmla="*/ 2147483647 h 732"/>
                  <a:gd name="T112" fmla="*/ 2147483647 w 648"/>
                  <a:gd name="T113" fmla="*/ 2147483647 h 732"/>
                  <a:gd name="T114" fmla="*/ 0 w 648"/>
                  <a:gd name="T115" fmla="*/ 2147483647 h 73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648"/>
                  <a:gd name="T175" fmla="*/ 0 h 732"/>
                  <a:gd name="T176" fmla="*/ 648 w 648"/>
                  <a:gd name="T177" fmla="*/ 732 h 73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648" h="732">
                    <a:moveTo>
                      <a:pt x="0" y="570"/>
                    </a:moveTo>
                    <a:lnTo>
                      <a:pt x="12" y="576"/>
                    </a:lnTo>
                    <a:lnTo>
                      <a:pt x="18" y="582"/>
                    </a:lnTo>
                    <a:lnTo>
                      <a:pt x="30" y="588"/>
                    </a:lnTo>
                    <a:lnTo>
                      <a:pt x="36" y="594"/>
                    </a:lnTo>
                    <a:lnTo>
                      <a:pt x="42" y="612"/>
                    </a:lnTo>
                    <a:lnTo>
                      <a:pt x="48" y="624"/>
                    </a:lnTo>
                    <a:lnTo>
                      <a:pt x="48" y="642"/>
                    </a:lnTo>
                    <a:lnTo>
                      <a:pt x="54" y="648"/>
                    </a:lnTo>
                    <a:lnTo>
                      <a:pt x="54" y="672"/>
                    </a:lnTo>
                    <a:lnTo>
                      <a:pt x="48" y="684"/>
                    </a:lnTo>
                    <a:lnTo>
                      <a:pt x="48" y="690"/>
                    </a:lnTo>
                    <a:lnTo>
                      <a:pt x="42" y="702"/>
                    </a:lnTo>
                    <a:lnTo>
                      <a:pt x="42" y="732"/>
                    </a:lnTo>
                    <a:lnTo>
                      <a:pt x="120" y="732"/>
                    </a:lnTo>
                    <a:lnTo>
                      <a:pt x="120" y="714"/>
                    </a:lnTo>
                    <a:lnTo>
                      <a:pt x="144" y="714"/>
                    </a:lnTo>
                    <a:lnTo>
                      <a:pt x="144" y="708"/>
                    </a:lnTo>
                    <a:lnTo>
                      <a:pt x="150" y="702"/>
                    </a:lnTo>
                    <a:lnTo>
                      <a:pt x="156" y="690"/>
                    </a:lnTo>
                    <a:lnTo>
                      <a:pt x="162" y="684"/>
                    </a:lnTo>
                    <a:lnTo>
                      <a:pt x="168" y="684"/>
                    </a:lnTo>
                    <a:lnTo>
                      <a:pt x="174" y="678"/>
                    </a:lnTo>
                    <a:lnTo>
                      <a:pt x="186" y="678"/>
                    </a:lnTo>
                    <a:lnTo>
                      <a:pt x="186" y="654"/>
                    </a:lnTo>
                    <a:lnTo>
                      <a:pt x="192" y="642"/>
                    </a:lnTo>
                    <a:lnTo>
                      <a:pt x="192" y="630"/>
                    </a:lnTo>
                    <a:lnTo>
                      <a:pt x="198" y="618"/>
                    </a:lnTo>
                    <a:lnTo>
                      <a:pt x="204" y="612"/>
                    </a:lnTo>
                    <a:lnTo>
                      <a:pt x="216" y="606"/>
                    </a:lnTo>
                    <a:lnTo>
                      <a:pt x="228" y="606"/>
                    </a:lnTo>
                    <a:lnTo>
                      <a:pt x="240" y="612"/>
                    </a:lnTo>
                    <a:lnTo>
                      <a:pt x="246" y="618"/>
                    </a:lnTo>
                    <a:lnTo>
                      <a:pt x="258" y="624"/>
                    </a:lnTo>
                    <a:lnTo>
                      <a:pt x="270" y="636"/>
                    </a:lnTo>
                    <a:lnTo>
                      <a:pt x="300" y="636"/>
                    </a:lnTo>
                    <a:lnTo>
                      <a:pt x="306" y="642"/>
                    </a:lnTo>
                    <a:lnTo>
                      <a:pt x="318" y="648"/>
                    </a:lnTo>
                    <a:lnTo>
                      <a:pt x="324" y="654"/>
                    </a:lnTo>
                    <a:lnTo>
                      <a:pt x="336" y="654"/>
                    </a:lnTo>
                    <a:lnTo>
                      <a:pt x="348" y="648"/>
                    </a:lnTo>
                    <a:lnTo>
                      <a:pt x="354" y="642"/>
                    </a:lnTo>
                    <a:lnTo>
                      <a:pt x="360" y="648"/>
                    </a:lnTo>
                    <a:lnTo>
                      <a:pt x="372" y="648"/>
                    </a:lnTo>
                    <a:lnTo>
                      <a:pt x="384" y="642"/>
                    </a:lnTo>
                    <a:lnTo>
                      <a:pt x="390" y="636"/>
                    </a:lnTo>
                    <a:lnTo>
                      <a:pt x="396" y="624"/>
                    </a:lnTo>
                    <a:lnTo>
                      <a:pt x="402" y="606"/>
                    </a:lnTo>
                    <a:lnTo>
                      <a:pt x="408" y="594"/>
                    </a:lnTo>
                    <a:lnTo>
                      <a:pt x="408" y="582"/>
                    </a:lnTo>
                    <a:lnTo>
                      <a:pt x="426" y="564"/>
                    </a:lnTo>
                    <a:lnTo>
                      <a:pt x="444" y="558"/>
                    </a:lnTo>
                    <a:lnTo>
                      <a:pt x="456" y="552"/>
                    </a:lnTo>
                    <a:lnTo>
                      <a:pt x="462" y="546"/>
                    </a:lnTo>
                    <a:lnTo>
                      <a:pt x="468" y="534"/>
                    </a:lnTo>
                    <a:lnTo>
                      <a:pt x="480" y="528"/>
                    </a:lnTo>
                    <a:lnTo>
                      <a:pt x="480" y="492"/>
                    </a:lnTo>
                    <a:lnTo>
                      <a:pt x="492" y="468"/>
                    </a:lnTo>
                    <a:lnTo>
                      <a:pt x="504" y="462"/>
                    </a:lnTo>
                    <a:lnTo>
                      <a:pt x="510" y="462"/>
                    </a:lnTo>
                    <a:lnTo>
                      <a:pt x="522" y="456"/>
                    </a:lnTo>
                    <a:lnTo>
                      <a:pt x="564" y="414"/>
                    </a:lnTo>
                    <a:lnTo>
                      <a:pt x="576" y="390"/>
                    </a:lnTo>
                    <a:lnTo>
                      <a:pt x="582" y="384"/>
                    </a:lnTo>
                    <a:lnTo>
                      <a:pt x="594" y="384"/>
                    </a:lnTo>
                    <a:lnTo>
                      <a:pt x="606" y="378"/>
                    </a:lnTo>
                    <a:lnTo>
                      <a:pt x="618" y="378"/>
                    </a:lnTo>
                    <a:lnTo>
                      <a:pt x="630" y="354"/>
                    </a:lnTo>
                    <a:lnTo>
                      <a:pt x="648" y="354"/>
                    </a:lnTo>
                    <a:lnTo>
                      <a:pt x="648" y="348"/>
                    </a:lnTo>
                    <a:lnTo>
                      <a:pt x="642" y="336"/>
                    </a:lnTo>
                    <a:lnTo>
                      <a:pt x="624" y="318"/>
                    </a:lnTo>
                    <a:lnTo>
                      <a:pt x="606" y="312"/>
                    </a:lnTo>
                    <a:lnTo>
                      <a:pt x="594" y="312"/>
                    </a:lnTo>
                    <a:lnTo>
                      <a:pt x="576" y="306"/>
                    </a:lnTo>
                    <a:lnTo>
                      <a:pt x="564" y="306"/>
                    </a:lnTo>
                    <a:lnTo>
                      <a:pt x="564" y="276"/>
                    </a:lnTo>
                    <a:lnTo>
                      <a:pt x="546" y="276"/>
                    </a:lnTo>
                    <a:lnTo>
                      <a:pt x="546" y="246"/>
                    </a:lnTo>
                    <a:lnTo>
                      <a:pt x="552" y="240"/>
                    </a:lnTo>
                    <a:lnTo>
                      <a:pt x="546" y="216"/>
                    </a:lnTo>
                    <a:lnTo>
                      <a:pt x="516" y="216"/>
                    </a:lnTo>
                    <a:lnTo>
                      <a:pt x="516" y="186"/>
                    </a:lnTo>
                    <a:lnTo>
                      <a:pt x="510" y="180"/>
                    </a:lnTo>
                    <a:lnTo>
                      <a:pt x="480" y="180"/>
                    </a:lnTo>
                    <a:lnTo>
                      <a:pt x="462" y="162"/>
                    </a:lnTo>
                    <a:lnTo>
                      <a:pt x="450" y="156"/>
                    </a:lnTo>
                    <a:lnTo>
                      <a:pt x="432" y="120"/>
                    </a:lnTo>
                    <a:lnTo>
                      <a:pt x="432" y="96"/>
                    </a:lnTo>
                    <a:lnTo>
                      <a:pt x="426" y="90"/>
                    </a:lnTo>
                    <a:lnTo>
                      <a:pt x="414" y="66"/>
                    </a:lnTo>
                    <a:lnTo>
                      <a:pt x="408" y="60"/>
                    </a:lnTo>
                    <a:lnTo>
                      <a:pt x="396" y="60"/>
                    </a:lnTo>
                    <a:lnTo>
                      <a:pt x="396" y="30"/>
                    </a:lnTo>
                    <a:lnTo>
                      <a:pt x="384" y="18"/>
                    </a:lnTo>
                    <a:lnTo>
                      <a:pt x="378" y="0"/>
                    </a:lnTo>
                    <a:lnTo>
                      <a:pt x="342" y="6"/>
                    </a:lnTo>
                    <a:lnTo>
                      <a:pt x="330" y="18"/>
                    </a:lnTo>
                    <a:lnTo>
                      <a:pt x="306" y="18"/>
                    </a:lnTo>
                    <a:lnTo>
                      <a:pt x="264" y="60"/>
                    </a:lnTo>
                    <a:lnTo>
                      <a:pt x="258" y="60"/>
                    </a:lnTo>
                    <a:lnTo>
                      <a:pt x="258" y="42"/>
                    </a:lnTo>
                    <a:lnTo>
                      <a:pt x="252" y="42"/>
                    </a:lnTo>
                    <a:lnTo>
                      <a:pt x="252" y="24"/>
                    </a:lnTo>
                    <a:lnTo>
                      <a:pt x="246" y="18"/>
                    </a:lnTo>
                    <a:lnTo>
                      <a:pt x="228" y="18"/>
                    </a:lnTo>
                    <a:lnTo>
                      <a:pt x="216" y="24"/>
                    </a:lnTo>
                    <a:lnTo>
                      <a:pt x="168" y="36"/>
                    </a:lnTo>
                    <a:lnTo>
                      <a:pt x="132" y="36"/>
                    </a:lnTo>
                    <a:lnTo>
                      <a:pt x="114" y="42"/>
                    </a:lnTo>
                    <a:lnTo>
                      <a:pt x="78" y="42"/>
                    </a:lnTo>
                    <a:lnTo>
                      <a:pt x="78" y="216"/>
                    </a:lnTo>
                    <a:lnTo>
                      <a:pt x="72" y="222"/>
                    </a:lnTo>
                    <a:lnTo>
                      <a:pt x="78" y="348"/>
                    </a:lnTo>
                    <a:lnTo>
                      <a:pt x="6" y="348"/>
                    </a:lnTo>
                    <a:lnTo>
                      <a:pt x="0" y="57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50" name="Bhuta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7A01C8BC-C53D-DE00-E90D-791700C5B25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740498" y="2711232"/>
                <a:ext cx="157429" cy="85598"/>
              </a:xfrm>
              <a:custGeom>
                <a:avLst/>
                <a:gdLst>
                  <a:gd name="T0" fmla="*/ 2147483647 w 234"/>
                  <a:gd name="T1" fmla="*/ 2147483647 h 132"/>
                  <a:gd name="T2" fmla="*/ 2147483647 w 234"/>
                  <a:gd name="T3" fmla="*/ 2147483647 h 132"/>
                  <a:gd name="T4" fmla="*/ 2147483647 w 234"/>
                  <a:gd name="T5" fmla="*/ 2147483647 h 132"/>
                  <a:gd name="T6" fmla="*/ 2147483647 w 234"/>
                  <a:gd name="T7" fmla="*/ 2147483647 h 132"/>
                  <a:gd name="T8" fmla="*/ 2147483647 w 234"/>
                  <a:gd name="T9" fmla="*/ 2147483647 h 132"/>
                  <a:gd name="T10" fmla="*/ 2147483647 w 234"/>
                  <a:gd name="T11" fmla="*/ 2147483647 h 132"/>
                  <a:gd name="T12" fmla="*/ 2147483647 w 234"/>
                  <a:gd name="T13" fmla="*/ 2147483647 h 132"/>
                  <a:gd name="T14" fmla="*/ 2147483647 w 234"/>
                  <a:gd name="T15" fmla="*/ 2147483647 h 132"/>
                  <a:gd name="T16" fmla="*/ 2147483647 w 234"/>
                  <a:gd name="T17" fmla="*/ 2147483647 h 132"/>
                  <a:gd name="T18" fmla="*/ 2147483647 w 234"/>
                  <a:gd name="T19" fmla="*/ 2147483647 h 132"/>
                  <a:gd name="T20" fmla="*/ 2147483647 w 234"/>
                  <a:gd name="T21" fmla="*/ 2147483647 h 132"/>
                  <a:gd name="T22" fmla="*/ 2147483647 w 234"/>
                  <a:gd name="T23" fmla="*/ 2147483647 h 132"/>
                  <a:gd name="T24" fmla="*/ 2147483647 w 234"/>
                  <a:gd name="T25" fmla="*/ 2147483647 h 132"/>
                  <a:gd name="T26" fmla="*/ 2147483647 w 234"/>
                  <a:gd name="T27" fmla="*/ 2147483647 h 132"/>
                  <a:gd name="T28" fmla="*/ 2147483647 w 234"/>
                  <a:gd name="T29" fmla="*/ 2147483647 h 132"/>
                  <a:gd name="T30" fmla="*/ 2147483647 w 234"/>
                  <a:gd name="T31" fmla="*/ 2147483647 h 132"/>
                  <a:gd name="T32" fmla="*/ 2147483647 w 234"/>
                  <a:gd name="T33" fmla="*/ 2147483647 h 132"/>
                  <a:gd name="T34" fmla="*/ 2147483647 w 234"/>
                  <a:gd name="T35" fmla="*/ 2147483647 h 132"/>
                  <a:gd name="T36" fmla="*/ 2147483647 w 234"/>
                  <a:gd name="T37" fmla="*/ 2147483647 h 132"/>
                  <a:gd name="T38" fmla="*/ 2147483647 w 234"/>
                  <a:gd name="T39" fmla="*/ 2147483647 h 132"/>
                  <a:gd name="T40" fmla="*/ 2147483647 w 234"/>
                  <a:gd name="T41" fmla="*/ 2147483647 h 132"/>
                  <a:gd name="T42" fmla="*/ 2147483647 w 234"/>
                  <a:gd name="T43" fmla="*/ 2147483647 h 132"/>
                  <a:gd name="T44" fmla="*/ 2147483647 w 234"/>
                  <a:gd name="T45" fmla="*/ 2147483647 h 132"/>
                  <a:gd name="T46" fmla="*/ 2147483647 w 234"/>
                  <a:gd name="T47" fmla="*/ 2147483647 h 132"/>
                  <a:gd name="T48" fmla="*/ 2147483647 w 234"/>
                  <a:gd name="T49" fmla="*/ 2147483647 h 132"/>
                  <a:gd name="T50" fmla="*/ 2147483647 w 234"/>
                  <a:gd name="T51" fmla="*/ 2147483647 h 132"/>
                  <a:gd name="T52" fmla="*/ 2147483647 w 234"/>
                  <a:gd name="T53" fmla="*/ 2147483647 h 132"/>
                  <a:gd name="T54" fmla="*/ 2147483647 w 234"/>
                  <a:gd name="T55" fmla="*/ 2147483647 h 132"/>
                  <a:gd name="T56" fmla="*/ 2147483647 w 234"/>
                  <a:gd name="T57" fmla="*/ 2147483647 h 132"/>
                  <a:gd name="T58" fmla="*/ 2147483647 w 234"/>
                  <a:gd name="T59" fmla="*/ 0 h 132"/>
                  <a:gd name="T60" fmla="*/ 2147483647 w 234"/>
                  <a:gd name="T61" fmla="*/ 0 h 132"/>
                  <a:gd name="T62" fmla="*/ 2147483647 w 234"/>
                  <a:gd name="T63" fmla="*/ 2147483647 h 132"/>
                  <a:gd name="T64" fmla="*/ 2147483647 w 234"/>
                  <a:gd name="T65" fmla="*/ 2147483647 h 132"/>
                  <a:gd name="T66" fmla="*/ 2147483647 w 234"/>
                  <a:gd name="T67" fmla="*/ 2147483647 h 132"/>
                  <a:gd name="T68" fmla="*/ 2147483647 w 234"/>
                  <a:gd name="T69" fmla="*/ 2147483647 h 132"/>
                  <a:gd name="T70" fmla="*/ 2147483647 w 234"/>
                  <a:gd name="T71" fmla="*/ 2147483647 h 132"/>
                  <a:gd name="T72" fmla="*/ 2147483647 w 234"/>
                  <a:gd name="T73" fmla="*/ 2147483647 h 132"/>
                  <a:gd name="T74" fmla="*/ 2147483647 w 234"/>
                  <a:gd name="T75" fmla="*/ 2147483647 h 132"/>
                  <a:gd name="T76" fmla="*/ 0 w 234"/>
                  <a:gd name="T77" fmla="*/ 2147483647 h 132"/>
                  <a:gd name="T78" fmla="*/ 0 w 234"/>
                  <a:gd name="T79" fmla="*/ 2147483647 h 132"/>
                  <a:gd name="T80" fmla="*/ 2147483647 w 234"/>
                  <a:gd name="T81" fmla="*/ 2147483647 h 132"/>
                  <a:gd name="T82" fmla="*/ 2147483647 w 234"/>
                  <a:gd name="T83" fmla="*/ 2147483647 h 132"/>
                  <a:gd name="T84" fmla="*/ 2147483647 w 234"/>
                  <a:gd name="T85" fmla="*/ 2147483647 h 132"/>
                  <a:gd name="T86" fmla="*/ 2147483647 w 234"/>
                  <a:gd name="T87" fmla="*/ 2147483647 h 132"/>
                  <a:gd name="T88" fmla="*/ 2147483647 w 234"/>
                  <a:gd name="T89" fmla="*/ 2147483647 h 132"/>
                  <a:gd name="T90" fmla="*/ 2147483647 w 234"/>
                  <a:gd name="T91" fmla="*/ 2147483647 h 132"/>
                  <a:gd name="T92" fmla="*/ 2147483647 w 234"/>
                  <a:gd name="T93" fmla="*/ 2147483647 h 132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w 234"/>
                  <a:gd name="T142" fmla="*/ 0 h 132"/>
                  <a:gd name="T143" fmla="*/ 234 w 234"/>
                  <a:gd name="T144" fmla="*/ 132 h 132"/>
                </a:gdLst>
                <a:ahLst/>
                <a:cxnLst>
                  <a:cxn ang="T94">
                    <a:pos x="T0" y="T1"/>
                  </a:cxn>
                  <a:cxn ang="T95">
                    <a:pos x="T2" y="T3"/>
                  </a:cxn>
                  <a:cxn ang="T96">
                    <a:pos x="T4" y="T5"/>
                  </a:cxn>
                  <a:cxn ang="T97">
                    <a:pos x="T6" y="T7"/>
                  </a:cxn>
                  <a:cxn ang="T98">
                    <a:pos x="T8" y="T9"/>
                  </a:cxn>
                  <a:cxn ang="T99">
                    <a:pos x="T10" y="T11"/>
                  </a:cxn>
                  <a:cxn ang="T100">
                    <a:pos x="T12" y="T13"/>
                  </a:cxn>
                  <a:cxn ang="T101">
                    <a:pos x="T14" y="T15"/>
                  </a:cxn>
                  <a:cxn ang="T102">
                    <a:pos x="T16" y="T17"/>
                  </a:cxn>
                  <a:cxn ang="T103">
                    <a:pos x="T18" y="T19"/>
                  </a:cxn>
                  <a:cxn ang="T104">
                    <a:pos x="T20" y="T21"/>
                  </a:cxn>
                  <a:cxn ang="T105">
                    <a:pos x="T22" y="T23"/>
                  </a:cxn>
                  <a:cxn ang="T106">
                    <a:pos x="T24" y="T25"/>
                  </a:cxn>
                  <a:cxn ang="T107">
                    <a:pos x="T26" y="T27"/>
                  </a:cxn>
                  <a:cxn ang="T108">
                    <a:pos x="T28" y="T29"/>
                  </a:cxn>
                  <a:cxn ang="T109">
                    <a:pos x="T30" y="T31"/>
                  </a:cxn>
                  <a:cxn ang="T110">
                    <a:pos x="T32" y="T33"/>
                  </a:cxn>
                  <a:cxn ang="T111">
                    <a:pos x="T34" y="T35"/>
                  </a:cxn>
                  <a:cxn ang="T112">
                    <a:pos x="T36" y="T37"/>
                  </a:cxn>
                  <a:cxn ang="T113">
                    <a:pos x="T38" y="T39"/>
                  </a:cxn>
                  <a:cxn ang="T114">
                    <a:pos x="T40" y="T41"/>
                  </a:cxn>
                  <a:cxn ang="T115">
                    <a:pos x="T42" y="T43"/>
                  </a:cxn>
                  <a:cxn ang="T116">
                    <a:pos x="T44" y="T45"/>
                  </a:cxn>
                  <a:cxn ang="T117">
                    <a:pos x="T46" y="T47"/>
                  </a:cxn>
                  <a:cxn ang="T118">
                    <a:pos x="T48" y="T49"/>
                  </a:cxn>
                  <a:cxn ang="T119">
                    <a:pos x="T50" y="T51"/>
                  </a:cxn>
                  <a:cxn ang="T120">
                    <a:pos x="T52" y="T53"/>
                  </a:cxn>
                  <a:cxn ang="T121">
                    <a:pos x="T54" y="T55"/>
                  </a:cxn>
                  <a:cxn ang="T122">
                    <a:pos x="T56" y="T57"/>
                  </a:cxn>
                  <a:cxn ang="T123">
                    <a:pos x="T58" y="T59"/>
                  </a:cxn>
                  <a:cxn ang="T124">
                    <a:pos x="T60" y="T61"/>
                  </a:cxn>
                  <a:cxn ang="T125">
                    <a:pos x="T62" y="T63"/>
                  </a:cxn>
                  <a:cxn ang="T126">
                    <a:pos x="T64" y="T65"/>
                  </a:cxn>
                  <a:cxn ang="T127">
                    <a:pos x="T66" y="T67"/>
                  </a:cxn>
                  <a:cxn ang="T128">
                    <a:pos x="T68" y="T69"/>
                  </a:cxn>
                  <a:cxn ang="T129">
                    <a:pos x="T70" y="T71"/>
                  </a:cxn>
                  <a:cxn ang="T130">
                    <a:pos x="T72" y="T73"/>
                  </a:cxn>
                  <a:cxn ang="T131">
                    <a:pos x="T74" y="T75"/>
                  </a:cxn>
                  <a:cxn ang="T132">
                    <a:pos x="T76" y="T77"/>
                  </a:cxn>
                  <a:cxn ang="T133">
                    <a:pos x="T78" y="T79"/>
                  </a:cxn>
                  <a:cxn ang="T134">
                    <a:pos x="T80" y="T81"/>
                  </a:cxn>
                  <a:cxn ang="T135">
                    <a:pos x="T82" y="T83"/>
                  </a:cxn>
                  <a:cxn ang="T136">
                    <a:pos x="T84" y="T85"/>
                  </a:cxn>
                  <a:cxn ang="T137">
                    <a:pos x="T86" y="T87"/>
                  </a:cxn>
                  <a:cxn ang="T138">
                    <a:pos x="T88" y="T89"/>
                  </a:cxn>
                  <a:cxn ang="T139">
                    <a:pos x="T90" y="T91"/>
                  </a:cxn>
                  <a:cxn ang="T140">
                    <a:pos x="T92" y="T93"/>
                  </a:cxn>
                </a:cxnLst>
                <a:rect l="T141" t="T142" r="T143" b="T144"/>
                <a:pathLst>
                  <a:path w="234" h="132">
                    <a:moveTo>
                      <a:pt x="78" y="132"/>
                    </a:moveTo>
                    <a:lnTo>
                      <a:pt x="90" y="132"/>
                    </a:lnTo>
                    <a:lnTo>
                      <a:pt x="102" y="126"/>
                    </a:lnTo>
                    <a:lnTo>
                      <a:pt x="108" y="120"/>
                    </a:lnTo>
                    <a:lnTo>
                      <a:pt x="126" y="120"/>
                    </a:lnTo>
                    <a:lnTo>
                      <a:pt x="138" y="126"/>
                    </a:lnTo>
                    <a:lnTo>
                      <a:pt x="168" y="126"/>
                    </a:lnTo>
                    <a:lnTo>
                      <a:pt x="180" y="120"/>
                    </a:lnTo>
                    <a:lnTo>
                      <a:pt x="192" y="120"/>
                    </a:lnTo>
                    <a:lnTo>
                      <a:pt x="198" y="126"/>
                    </a:lnTo>
                    <a:lnTo>
                      <a:pt x="210" y="126"/>
                    </a:lnTo>
                    <a:lnTo>
                      <a:pt x="234" y="114"/>
                    </a:lnTo>
                    <a:lnTo>
                      <a:pt x="234" y="108"/>
                    </a:lnTo>
                    <a:lnTo>
                      <a:pt x="222" y="96"/>
                    </a:lnTo>
                    <a:lnTo>
                      <a:pt x="222" y="72"/>
                    </a:lnTo>
                    <a:lnTo>
                      <a:pt x="198" y="72"/>
                    </a:lnTo>
                    <a:lnTo>
                      <a:pt x="192" y="66"/>
                    </a:lnTo>
                    <a:lnTo>
                      <a:pt x="192" y="42"/>
                    </a:lnTo>
                    <a:lnTo>
                      <a:pt x="186" y="30"/>
                    </a:lnTo>
                    <a:lnTo>
                      <a:pt x="174" y="18"/>
                    </a:lnTo>
                    <a:lnTo>
                      <a:pt x="162" y="12"/>
                    </a:lnTo>
                    <a:lnTo>
                      <a:pt x="150" y="12"/>
                    </a:lnTo>
                    <a:lnTo>
                      <a:pt x="138" y="18"/>
                    </a:lnTo>
                    <a:lnTo>
                      <a:pt x="126" y="18"/>
                    </a:lnTo>
                    <a:lnTo>
                      <a:pt x="114" y="24"/>
                    </a:lnTo>
                    <a:lnTo>
                      <a:pt x="108" y="30"/>
                    </a:lnTo>
                    <a:lnTo>
                      <a:pt x="102" y="30"/>
                    </a:lnTo>
                    <a:lnTo>
                      <a:pt x="102" y="6"/>
                    </a:lnTo>
                    <a:lnTo>
                      <a:pt x="78" y="6"/>
                    </a:lnTo>
                    <a:lnTo>
                      <a:pt x="66" y="0"/>
                    </a:lnTo>
                    <a:lnTo>
                      <a:pt x="54" y="0"/>
                    </a:lnTo>
                    <a:lnTo>
                      <a:pt x="48" y="12"/>
                    </a:lnTo>
                    <a:lnTo>
                      <a:pt x="36" y="24"/>
                    </a:lnTo>
                    <a:lnTo>
                      <a:pt x="30" y="36"/>
                    </a:lnTo>
                    <a:lnTo>
                      <a:pt x="18" y="54"/>
                    </a:lnTo>
                    <a:lnTo>
                      <a:pt x="12" y="66"/>
                    </a:lnTo>
                    <a:lnTo>
                      <a:pt x="6" y="72"/>
                    </a:lnTo>
                    <a:lnTo>
                      <a:pt x="6" y="78"/>
                    </a:lnTo>
                    <a:lnTo>
                      <a:pt x="0" y="78"/>
                    </a:lnTo>
                    <a:lnTo>
                      <a:pt x="0" y="90"/>
                    </a:lnTo>
                    <a:lnTo>
                      <a:pt x="18" y="108"/>
                    </a:lnTo>
                    <a:lnTo>
                      <a:pt x="42" y="120"/>
                    </a:lnTo>
                    <a:lnTo>
                      <a:pt x="54" y="120"/>
                    </a:lnTo>
                    <a:lnTo>
                      <a:pt x="54" y="114"/>
                    </a:lnTo>
                    <a:lnTo>
                      <a:pt x="54" y="120"/>
                    </a:lnTo>
                    <a:lnTo>
                      <a:pt x="66" y="132"/>
                    </a:lnTo>
                    <a:lnTo>
                      <a:pt x="78" y="13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51" name="Beni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C2B8F596-ADC7-30A3-A9CA-CCD5775D83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686185" y="3539513"/>
                <a:ext cx="121212" cy="260701"/>
              </a:xfrm>
              <a:custGeom>
                <a:avLst/>
                <a:gdLst>
                  <a:gd name="T0" fmla="*/ 2147483647 w 222"/>
                  <a:gd name="T1" fmla="*/ 2147483647 h 498"/>
                  <a:gd name="T2" fmla="*/ 2147483647 w 222"/>
                  <a:gd name="T3" fmla="*/ 2147483647 h 498"/>
                  <a:gd name="T4" fmla="*/ 2147483647 w 222"/>
                  <a:gd name="T5" fmla="*/ 2147483647 h 498"/>
                  <a:gd name="T6" fmla="*/ 2147483647 w 222"/>
                  <a:gd name="T7" fmla="*/ 2147483647 h 498"/>
                  <a:gd name="T8" fmla="*/ 2147483647 w 222"/>
                  <a:gd name="T9" fmla="*/ 2147483647 h 498"/>
                  <a:gd name="T10" fmla="*/ 2147483647 w 222"/>
                  <a:gd name="T11" fmla="*/ 2147483647 h 498"/>
                  <a:gd name="T12" fmla="*/ 2147483647 w 222"/>
                  <a:gd name="T13" fmla="*/ 2147483647 h 498"/>
                  <a:gd name="T14" fmla="*/ 2147483647 w 222"/>
                  <a:gd name="T15" fmla="*/ 2147483647 h 498"/>
                  <a:gd name="T16" fmla="*/ 2147483647 w 222"/>
                  <a:gd name="T17" fmla="*/ 2147483647 h 498"/>
                  <a:gd name="T18" fmla="*/ 2147483647 w 222"/>
                  <a:gd name="T19" fmla="*/ 2147483647 h 498"/>
                  <a:gd name="T20" fmla="*/ 2147483647 w 222"/>
                  <a:gd name="T21" fmla="*/ 2147483647 h 498"/>
                  <a:gd name="T22" fmla="*/ 2147483647 w 222"/>
                  <a:gd name="T23" fmla="*/ 2147483647 h 498"/>
                  <a:gd name="T24" fmla="*/ 2147483647 w 222"/>
                  <a:gd name="T25" fmla="*/ 2147483647 h 498"/>
                  <a:gd name="T26" fmla="*/ 2147483647 w 222"/>
                  <a:gd name="T27" fmla="*/ 2147483647 h 498"/>
                  <a:gd name="T28" fmla="*/ 2147483647 w 222"/>
                  <a:gd name="T29" fmla="*/ 2147483647 h 498"/>
                  <a:gd name="T30" fmla="*/ 2147483647 w 222"/>
                  <a:gd name="T31" fmla="*/ 2147483647 h 498"/>
                  <a:gd name="T32" fmla="*/ 2147483647 w 222"/>
                  <a:gd name="T33" fmla="*/ 2147483647 h 498"/>
                  <a:gd name="T34" fmla="*/ 2147483647 w 222"/>
                  <a:gd name="T35" fmla="*/ 2147483647 h 498"/>
                  <a:gd name="T36" fmla="*/ 2147483647 w 222"/>
                  <a:gd name="T37" fmla="*/ 2147483647 h 498"/>
                  <a:gd name="T38" fmla="*/ 2147483647 w 222"/>
                  <a:gd name="T39" fmla="*/ 2147483647 h 498"/>
                  <a:gd name="T40" fmla="*/ 2147483647 w 222"/>
                  <a:gd name="T41" fmla="*/ 2147483647 h 498"/>
                  <a:gd name="T42" fmla="*/ 2147483647 w 222"/>
                  <a:gd name="T43" fmla="*/ 2147483647 h 498"/>
                  <a:gd name="T44" fmla="*/ 2147483647 w 222"/>
                  <a:gd name="T45" fmla="*/ 2147483647 h 498"/>
                  <a:gd name="T46" fmla="*/ 0 w 222"/>
                  <a:gd name="T47" fmla="*/ 2147483647 h 498"/>
                  <a:gd name="T48" fmla="*/ 2147483647 w 222"/>
                  <a:gd name="T49" fmla="*/ 2147483647 h 498"/>
                  <a:gd name="T50" fmla="*/ 2147483647 w 222"/>
                  <a:gd name="T51" fmla="*/ 2147483647 h 498"/>
                  <a:gd name="T52" fmla="*/ 2147483647 w 222"/>
                  <a:gd name="T53" fmla="*/ 2147483647 h 498"/>
                  <a:gd name="T54" fmla="*/ 2147483647 w 222"/>
                  <a:gd name="T55" fmla="*/ 2147483647 h 498"/>
                  <a:gd name="T56" fmla="*/ 2147483647 w 222"/>
                  <a:gd name="T57" fmla="*/ 2147483647 h 498"/>
                  <a:gd name="T58" fmla="*/ 2147483647 w 222"/>
                  <a:gd name="T59" fmla="*/ 2147483647 h 498"/>
                  <a:gd name="T60" fmla="*/ 2147483647 w 222"/>
                  <a:gd name="T61" fmla="*/ 2147483647 h 498"/>
                  <a:gd name="T62" fmla="*/ 2147483647 w 222"/>
                  <a:gd name="T63" fmla="*/ 2147483647 h 498"/>
                  <a:gd name="T64" fmla="*/ 2147483647 w 222"/>
                  <a:gd name="T65" fmla="*/ 2147483647 h 498"/>
                  <a:gd name="T66" fmla="*/ 2147483647 w 222"/>
                  <a:gd name="T67" fmla="*/ 2147483647 h 498"/>
                  <a:gd name="T68" fmla="*/ 2147483647 w 222"/>
                  <a:gd name="T69" fmla="*/ 2147483647 h 498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222"/>
                  <a:gd name="T106" fmla="*/ 0 h 498"/>
                  <a:gd name="T107" fmla="*/ 222 w 222"/>
                  <a:gd name="T108" fmla="*/ 498 h 498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222" h="498">
                    <a:moveTo>
                      <a:pt x="138" y="372"/>
                    </a:moveTo>
                    <a:lnTo>
                      <a:pt x="144" y="342"/>
                    </a:lnTo>
                    <a:lnTo>
                      <a:pt x="138" y="306"/>
                    </a:lnTo>
                    <a:lnTo>
                      <a:pt x="144" y="276"/>
                    </a:lnTo>
                    <a:lnTo>
                      <a:pt x="162" y="276"/>
                    </a:lnTo>
                    <a:lnTo>
                      <a:pt x="174" y="252"/>
                    </a:lnTo>
                    <a:lnTo>
                      <a:pt x="174" y="222"/>
                    </a:lnTo>
                    <a:lnTo>
                      <a:pt x="180" y="216"/>
                    </a:lnTo>
                    <a:lnTo>
                      <a:pt x="186" y="204"/>
                    </a:lnTo>
                    <a:lnTo>
                      <a:pt x="198" y="198"/>
                    </a:lnTo>
                    <a:lnTo>
                      <a:pt x="198" y="156"/>
                    </a:lnTo>
                    <a:lnTo>
                      <a:pt x="210" y="150"/>
                    </a:lnTo>
                    <a:lnTo>
                      <a:pt x="216" y="150"/>
                    </a:lnTo>
                    <a:lnTo>
                      <a:pt x="222" y="144"/>
                    </a:lnTo>
                    <a:lnTo>
                      <a:pt x="222" y="132"/>
                    </a:lnTo>
                    <a:lnTo>
                      <a:pt x="216" y="126"/>
                    </a:lnTo>
                    <a:lnTo>
                      <a:pt x="216" y="114"/>
                    </a:lnTo>
                    <a:lnTo>
                      <a:pt x="210" y="102"/>
                    </a:lnTo>
                    <a:lnTo>
                      <a:pt x="204" y="96"/>
                    </a:lnTo>
                    <a:lnTo>
                      <a:pt x="192" y="72"/>
                    </a:lnTo>
                    <a:lnTo>
                      <a:pt x="198" y="66"/>
                    </a:lnTo>
                    <a:lnTo>
                      <a:pt x="198" y="60"/>
                    </a:lnTo>
                    <a:lnTo>
                      <a:pt x="204" y="48"/>
                    </a:lnTo>
                    <a:lnTo>
                      <a:pt x="198" y="42"/>
                    </a:lnTo>
                    <a:lnTo>
                      <a:pt x="186" y="36"/>
                    </a:lnTo>
                    <a:lnTo>
                      <a:pt x="180" y="36"/>
                    </a:lnTo>
                    <a:lnTo>
                      <a:pt x="174" y="30"/>
                    </a:lnTo>
                    <a:lnTo>
                      <a:pt x="168" y="30"/>
                    </a:lnTo>
                    <a:lnTo>
                      <a:pt x="162" y="24"/>
                    </a:lnTo>
                    <a:lnTo>
                      <a:pt x="156" y="12"/>
                    </a:lnTo>
                    <a:lnTo>
                      <a:pt x="144" y="0"/>
                    </a:lnTo>
                    <a:lnTo>
                      <a:pt x="114" y="12"/>
                    </a:lnTo>
                    <a:lnTo>
                      <a:pt x="114" y="36"/>
                    </a:lnTo>
                    <a:lnTo>
                      <a:pt x="120" y="36"/>
                    </a:lnTo>
                    <a:lnTo>
                      <a:pt x="114" y="42"/>
                    </a:lnTo>
                    <a:lnTo>
                      <a:pt x="108" y="60"/>
                    </a:lnTo>
                    <a:lnTo>
                      <a:pt x="96" y="60"/>
                    </a:lnTo>
                    <a:lnTo>
                      <a:pt x="90" y="66"/>
                    </a:lnTo>
                    <a:lnTo>
                      <a:pt x="84" y="66"/>
                    </a:lnTo>
                    <a:lnTo>
                      <a:pt x="84" y="78"/>
                    </a:lnTo>
                    <a:lnTo>
                      <a:pt x="78" y="72"/>
                    </a:lnTo>
                    <a:lnTo>
                      <a:pt x="48" y="72"/>
                    </a:lnTo>
                    <a:lnTo>
                      <a:pt x="30" y="90"/>
                    </a:lnTo>
                    <a:lnTo>
                      <a:pt x="24" y="102"/>
                    </a:lnTo>
                    <a:lnTo>
                      <a:pt x="12" y="102"/>
                    </a:lnTo>
                    <a:lnTo>
                      <a:pt x="6" y="114"/>
                    </a:lnTo>
                    <a:lnTo>
                      <a:pt x="0" y="132"/>
                    </a:lnTo>
                    <a:lnTo>
                      <a:pt x="0" y="162"/>
                    </a:lnTo>
                    <a:lnTo>
                      <a:pt x="12" y="168"/>
                    </a:lnTo>
                    <a:lnTo>
                      <a:pt x="42" y="198"/>
                    </a:lnTo>
                    <a:lnTo>
                      <a:pt x="42" y="240"/>
                    </a:lnTo>
                    <a:lnTo>
                      <a:pt x="54" y="252"/>
                    </a:lnTo>
                    <a:lnTo>
                      <a:pt x="60" y="264"/>
                    </a:lnTo>
                    <a:lnTo>
                      <a:pt x="60" y="294"/>
                    </a:lnTo>
                    <a:lnTo>
                      <a:pt x="66" y="306"/>
                    </a:lnTo>
                    <a:lnTo>
                      <a:pt x="54" y="318"/>
                    </a:lnTo>
                    <a:lnTo>
                      <a:pt x="54" y="378"/>
                    </a:lnTo>
                    <a:lnTo>
                      <a:pt x="66" y="390"/>
                    </a:lnTo>
                    <a:lnTo>
                      <a:pt x="54" y="396"/>
                    </a:lnTo>
                    <a:lnTo>
                      <a:pt x="60" y="462"/>
                    </a:lnTo>
                    <a:lnTo>
                      <a:pt x="60" y="468"/>
                    </a:lnTo>
                    <a:lnTo>
                      <a:pt x="72" y="480"/>
                    </a:lnTo>
                    <a:lnTo>
                      <a:pt x="72" y="492"/>
                    </a:lnTo>
                    <a:lnTo>
                      <a:pt x="84" y="492"/>
                    </a:lnTo>
                    <a:lnTo>
                      <a:pt x="96" y="498"/>
                    </a:lnTo>
                    <a:lnTo>
                      <a:pt x="108" y="498"/>
                    </a:lnTo>
                    <a:lnTo>
                      <a:pt x="120" y="474"/>
                    </a:lnTo>
                    <a:lnTo>
                      <a:pt x="126" y="480"/>
                    </a:lnTo>
                    <a:lnTo>
                      <a:pt x="138" y="486"/>
                    </a:lnTo>
                    <a:lnTo>
                      <a:pt x="138" y="37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52" name="Bangladesh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90F7508F-C162-7FDB-98E5-5F64F832F50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719510" y="2804383"/>
                <a:ext cx="251887" cy="274415"/>
              </a:xfrm>
              <a:custGeom>
                <a:avLst/>
                <a:gdLst>
                  <a:gd name="T0" fmla="*/ 2147483647 w 372"/>
                  <a:gd name="T1" fmla="*/ 2147483647 h 426"/>
                  <a:gd name="T2" fmla="*/ 2147483647 w 372"/>
                  <a:gd name="T3" fmla="*/ 2147483647 h 426"/>
                  <a:gd name="T4" fmla="*/ 2147483647 w 372"/>
                  <a:gd name="T5" fmla="*/ 2147483647 h 426"/>
                  <a:gd name="T6" fmla="*/ 2147483647 w 372"/>
                  <a:gd name="T7" fmla="*/ 2147483647 h 426"/>
                  <a:gd name="T8" fmla="*/ 2147483647 w 372"/>
                  <a:gd name="T9" fmla="*/ 2147483647 h 426"/>
                  <a:gd name="T10" fmla="*/ 2147483647 w 372"/>
                  <a:gd name="T11" fmla="*/ 2147483647 h 426"/>
                  <a:gd name="T12" fmla="*/ 2147483647 w 372"/>
                  <a:gd name="T13" fmla="*/ 2147483647 h 426"/>
                  <a:gd name="T14" fmla="*/ 2147483647 w 372"/>
                  <a:gd name="T15" fmla="*/ 2147483647 h 426"/>
                  <a:gd name="T16" fmla="*/ 2147483647 w 372"/>
                  <a:gd name="T17" fmla="*/ 2147483647 h 426"/>
                  <a:gd name="T18" fmla="*/ 2147483647 w 372"/>
                  <a:gd name="T19" fmla="*/ 2147483647 h 426"/>
                  <a:gd name="T20" fmla="*/ 2147483647 w 372"/>
                  <a:gd name="T21" fmla="*/ 2147483647 h 426"/>
                  <a:gd name="T22" fmla="*/ 2147483647 w 372"/>
                  <a:gd name="T23" fmla="*/ 2147483647 h 426"/>
                  <a:gd name="T24" fmla="*/ 2147483647 w 372"/>
                  <a:gd name="T25" fmla="*/ 2147483647 h 426"/>
                  <a:gd name="T26" fmla="*/ 2147483647 w 372"/>
                  <a:gd name="T27" fmla="*/ 2147483647 h 426"/>
                  <a:gd name="T28" fmla="*/ 2147483647 w 372"/>
                  <a:gd name="T29" fmla="*/ 2147483647 h 426"/>
                  <a:gd name="T30" fmla="*/ 2147483647 w 372"/>
                  <a:gd name="T31" fmla="*/ 2147483647 h 426"/>
                  <a:gd name="T32" fmla="*/ 2147483647 w 372"/>
                  <a:gd name="T33" fmla="*/ 2147483647 h 426"/>
                  <a:gd name="T34" fmla="*/ 2147483647 w 372"/>
                  <a:gd name="T35" fmla="*/ 2147483647 h 426"/>
                  <a:gd name="T36" fmla="*/ 2147483647 w 372"/>
                  <a:gd name="T37" fmla="*/ 2147483647 h 426"/>
                  <a:gd name="T38" fmla="*/ 2147483647 w 372"/>
                  <a:gd name="T39" fmla="*/ 2147483647 h 426"/>
                  <a:gd name="T40" fmla="*/ 2147483647 w 372"/>
                  <a:gd name="T41" fmla="*/ 2147483647 h 426"/>
                  <a:gd name="T42" fmla="*/ 2147483647 w 372"/>
                  <a:gd name="T43" fmla="*/ 2147483647 h 426"/>
                  <a:gd name="T44" fmla="*/ 2147483647 w 372"/>
                  <a:gd name="T45" fmla="*/ 2147483647 h 426"/>
                  <a:gd name="T46" fmla="*/ 2147483647 w 372"/>
                  <a:gd name="T47" fmla="*/ 2147483647 h 426"/>
                  <a:gd name="T48" fmla="*/ 2147483647 w 372"/>
                  <a:gd name="T49" fmla="*/ 2147483647 h 426"/>
                  <a:gd name="T50" fmla="*/ 2147483647 w 372"/>
                  <a:gd name="T51" fmla="*/ 2147483647 h 426"/>
                  <a:gd name="T52" fmla="*/ 2147483647 w 372"/>
                  <a:gd name="T53" fmla="*/ 2147483647 h 426"/>
                  <a:gd name="T54" fmla="*/ 2147483647 w 372"/>
                  <a:gd name="T55" fmla="*/ 2147483647 h 426"/>
                  <a:gd name="T56" fmla="*/ 2147483647 w 372"/>
                  <a:gd name="T57" fmla="*/ 2147483647 h 426"/>
                  <a:gd name="T58" fmla="*/ 2147483647 w 372"/>
                  <a:gd name="T59" fmla="*/ 2147483647 h 426"/>
                  <a:gd name="T60" fmla="*/ 2147483647 w 372"/>
                  <a:gd name="T61" fmla="*/ 2147483647 h 426"/>
                  <a:gd name="T62" fmla="*/ 2147483647 w 372"/>
                  <a:gd name="T63" fmla="*/ 2147483647 h 426"/>
                  <a:gd name="T64" fmla="*/ 2147483647 w 372"/>
                  <a:gd name="T65" fmla="*/ 2147483647 h 426"/>
                  <a:gd name="T66" fmla="*/ 2147483647 w 372"/>
                  <a:gd name="T67" fmla="*/ 2147483647 h 426"/>
                  <a:gd name="T68" fmla="*/ 2147483647 w 372"/>
                  <a:gd name="T69" fmla="*/ 2147483647 h 426"/>
                  <a:gd name="T70" fmla="*/ 2147483647 w 372"/>
                  <a:gd name="T71" fmla="*/ 2147483647 h 426"/>
                  <a:gd name="T72" fmla="*/ 2147483647 w 372"/>
                  <a:gd name="T73" fmla="*/ 2147483647 h 426"/>
                  <a:gd name="T74" fmla="*/ 2147483647 w 372"/>
                  <a:gd name="T75" fmla="*/ 2147483647 h 426"/>
                  <a:gd name="T76" fmla="*/ 2147483647 w 372"/>
                  <a:gd name="T77" fmla="*/ 2147483647 h 426"/>
                  <a:gd name="T78" fmla="*/ 2147483647 w 372"/>
                  <a:gd name="T79" fmla="*/ 2147483647 h 426"/>
                  <a:gd name="T80" fmla="*/ 2147483647 w 372"/>
                  <a:gd name="T81" fmla="*/ 2147483647 h 426"/>
                  <a:gd name="T82" fmla="*/ 2147483647 w 372"/>
                  <a:gd name="T83" fmla="*/ 2147483647 h 426"/>
                  <a:gd name="T84" fmla="*/ 2147483647 w 372"/>
                  <a:gd name="T85" fmla="*/ 0 h 426"/>
                  <a:gd name="T86" fmla="*/ 2147483647 w 372"/>
                  <a:gd name="T87" fmla="*/ 2147483647 h 426"/>
                  <a:gd name="T88" fmla="*/ 0 w 372"/>
                  <a:gd name="T89" fmla="*/ 2147483647 h 426"/>
                  <a:gd name="T90" fmla="*/ 2147483647 w 372"/>
                  <a:gd name="T91" fmla="*/ 2147483647 h 426"/>
                  <a:gd name="T92" fmla="*/ 2147483647 w 372"/>
                  <a:gd name="T93" fmla="*/ 2147483647 h 426"/>
                  <a:gd name="T94" fmla="*/ 2147483647 w 372"/>
                  <a:gd name="T95" fmla="*/ 2147483647 h 426"/>
                  <a:gd name="T96" fmla="*/ 2147483647 w 372"/>
                  <a:gd name="T97" fmla="*/ 2147483647 h 426"/>
                  <a:gd name="T98" fmla="*/ 2147483647 w 372"/>
                  <a:gd name="T99" fmla="*/ 2147483647 h 426"/>
                  <a:gd name="T100" fmla="*/ 2147483647 w 372"/>
                  <a:gd name="T101" fmla="*/ 2147483647 h 426"/>
                  <a:gd name="T102" fmla="*/ 2147483647 w 372"/>
                  <a:gd name="T103" fmla="*/ 2147483647 h 426"/>
                  <a:gd name="T104" fmla="*/ 2147483647 w 372"/>
                  <a:gd name="T105" fmla="*/ 2147483647 h 426"/>
                  <a:gd name="T106" fmla="*/ 2147483647 w 372"/>
                  <a:gd name="T107" fmla="*/ 2147483647 h 426"/>
                  <a:gd name="T108" fmla="*/ 2147483647 w 372"/>
                  <a:gd name="T109" fmla="*/ 2147483647 h 426"/>
                  <a:gd name="T110" fmla="*/ 2147483647 w 372"/>
                  <a:gd name="T111" fmla="*/ 2147483647 h 426"/>
                  <a:gd name="T112" fmla="*/ 2147483647 w 372"/>
                  <a:gd name="T113" fmla="*/ 2147483647 h 426"/>
                  <a:gd name="T114" fmla="*/ 2147483647 w 372"/>
                  <a:gd name="T115" fmla="*/ 2147483647 h 4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2"/>
                  <a:gd name="T175" fmla="*/ 0 h 426"/>
                  <a:gd name="T176" fmla="*/ 372 w 372"/>
                  <a:gd name="T177" fmla="*/ 426 h 4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2" h="426">
                    <a:moveTo>
                      <a:pt x="132" y="414"/>
                    </a:moveTo>
                    <a:lnTo>
                      <a:pt x="138" y="354"/>
                    </a:lnTo>
                    <a:lnTo>
                      <a:pt x="144" y="354"/>
                    </a:lnTo>
                    <a:lnTo>
                      <a:pt x="150" y="360"/>
                    </a:lnTo>
                    <a:lnTo>
                      <a:pt x="162" y="360"/>
                    </a:lnTo>
                    <a:lnTo>
                      <a:pt x="174" y="366"/>
                    </a:lnTo>
                    <a:lnTo>
                      <a:pt x="192" y="372"/>
                    </a:lnTo>
                    <a:lnTo>
                      <a:pt x="216" y="372"/>
                    </a:lnTo>
                    <a:lnTo>
                      <a:pt x="210" y="366"/>
                    </a:lnTo>
                    <a:lnTo>
                      <a:pt x="210" y="348"/>
                    </a:lnTo>
                    <a:lnTo>
                      <a:pt x="204" y="342"/>
                    </a:lnTo>
                    <a:lnTo>
                      <a:pt x="222" y="342"/>
                    </a:lnTo>
                    <a:lnTo>
                      <a:pt x="258" y="360"/>
                    </a:lnTo>
                    <a:lnTo>
                      <a:pt x="270" y="360"/>
                    </a:lnTo>
                    <a:lnTo>
                      <a:pt x="282" y="348"/>
                    </a:lnTo>
                    <a:lnTo>
                      <a:pt x="282" y="336"/>
                    </a:lnTo>
                    <a:lnTo>
                      <a:pt x="270" y="300"/>
                    </a:lnTo>
                    <a:lnTo>
                      <a:pt x="318" y="354"/>
                    </a:lnTo>
                    <a:lnTo>
                      <a:pt x="318" y="360"/>
                    </a:lnTo>
                    <a:lnTo>
                      <a:pt x="312" y="366"/>
                    </a:lnTo>
                    <a:lnTo>
                      <a:pt x="312" y="390"/>
                    </a:lnTo>
                    <a:lnTo>
                      <a:pt x="306" y="402"/>
                    </a:lnTo>
                    <a:lnTo>
                      <a:pt x="306" y="414"/>
                    </a:lnTo>
                    <a:lnTo>
                      <a:pt x="312" y="420"/>
                    </a:lnTo>
                    <a:lnTo>
                      <a:pt x="324" y="420"/>
                    </a:lnTo>
                    <a:lnTo>
                      <a:pt x="330" y="426"/>
                    </a:lnTo>
                    <a:lnTo>
                      <a:pt x="336" y="414"/>
                    </a:lnTo>
                    <a:lnTo>
                      <a:pt x="336" y="408"/>
                    </a:lnTo>
                    <a:lnTo>
                      <a:pt x="372" y="414"/>
                    </a:lnTo>
                    <a:lnTo>
                      <a:pt x="360" y="354"/>
                    </a:lnTo>
                    <a:lnTo>
                      <a:pt x="360" y="348"/>
                    </a:lnTo>
                    <a:lnTo>
                      <a:pt x="354" y="342"/>
                    </a:lnTo>
                    <a:lnTo>
                      <a:pt x="348" y="330"/>
                    </a:lnTo>
                    <a:lnTo>
                      <a:pt x="342" y="312"/>
                    </a:lnTo>
                    <a:lnTo>
                      <a:pt x="336" y="300"/>
                    </a:lnTo>
                    <a:lnTo>
                      <a:pt x="336" y="288"/>
                    </a:lnTo>
                    <a:lnTo>
                      <a:pt x="330" y="276"/>
                    </a:lnTo>
                    <a:lnTo>
                      <a:pt x="330" y="270"/>
                    </a:lnTo>
                    <a:lnTo>
                      <a:pt x="324" y="258"/>
                    </a:lnTo>
                    <a:lnTo>
                      <a:pt x="324" y="240"/>
                    </a:lnTo>
                    <a:lnTo>
                      <a:pt x="318" y="234"/>
                    </a:lnTo>
                    <a:lnTo>
                      <a:pt x="306" y="228"/>
                    </a:lnTo>
                    <a:lnTo>
                      <a:pt x="288" y="228"/>
                    </a:lnTo>
                    <a:lnTo>
                      <a:pt x="288" y="252"/>
                    </a:lnTo>
                    <a:lnTo>
                      <a:pt x="282" y="288"/>
                    </a:lnTo>
                    <a:lnTo>
                      <a:pt x="264" y="264"/>
                    </a:lnTo>
                    <a:lnTo>
                      <a:pt x="258" y="264"/>
                    </a:lnTo>
                    <a:lnTo>
                      <a:pt x="240" y="246"/>
                    </a:lnTo>
                    <a:lnTo>
                      <a:pt x="234" y="234"/>
                    </a:lnTo>
                    <a:lnTo>
                      <a:pt x="234" y="216"/>
                    </a:lnTo>
                    <a:lnTo>
                      <a:pt x="240" y="204"/>
                    </a:lnTo>
                    <a:lnTo>
                      <a:pt x="252" y="192"/>
                    </a:lnTo>
                    <a:lnTo>
                      <a:pt x="258" y="192"/>
                    </a:lnTo>
                    <a:lnTo>
                      <a:pt x="270" y="186"/>
                    </a:lnTo>
                    <a:lnTo>
                      <a:pt x="276" y="186"/>
                    </a:lnTo>
                    <a:lnTo>
                      <a:pt x="282" y="180"/>
                    </a:lnTo>
                    <a:lnTo>
                      <a:pt x="288" y="168"/>
                    </a:lnTo>
                    <a:lnTo>
                      <a:pt x="294" y="150"/>
                    </a:lnTo>
                    <a:lnTo>
                      <a:pt x="294" y="138"/>
                    </a:lnTo>
                    <a:lnTo>
                      <a:pt x="300" y="138"/>
                    </a:lnTo>
                    <a:lnTo>
                      <a:pt x="306" y="132"/>
                    </a:lnTo>
                    <a:lnTo>
                      <a:pt x="306" y="126"/>
                    </a:lnTo>
                    <a:lnTo>
                      <a:pt x="282" y="102"/>
                    </a:lnTo>
                    <a:lnTo>
                      <a:pt x="276" y="102"/>
                    </a:lnTo>
                    <a:lnTo>
                      <a:pt x="228" y="114"/>
                    </a:lnTo>
                    <a:lnTo>
                      <a:pt x="210" y="114"/>
                    </a:lnTo>
                    <a:lnTo>
                      <a:pt x="198" y="108"/>
                    </a:lnTo>
                    <a:lnTo>
                      <a:pt x="138" y="108"/>
                    </a:lnTo>
                    <a:lnTo>
                      <a:pt x="132" y="102"/>
                    </a:lnTo>
                    <a:lnTo>
                      <a:pt x="126" y="102"/>
                    </a:lnTo>
                    <a:lnTo>
                      <a:pt x="126" y="66"/>
                    </a:lnTo>
                    <a:lnTo>
                      <a:pt x="120" y="66"/>
                    </a:lnTo>
                    <a:lnTo>
                      <a:pt x="120" y="36"/>
                    </a:lnTo>
                    <a:lnTo>
                      <a:pt x="114" y="30"/>
                    </a:lnTo>
                    <a:lnTo>
                      <a:pt x="108" y="30"/>
                    </a:lnTo>
                    <a:lnTo>
                      <a:pt x="102" y="24"/>
                    </a:lnTo>
                    <a:lnTo>
                      <a:pt x="96" y="42"/>
                    </a:lnTo>
                    <a:lnTo>
                      <a:pt x="90" y="36"/>
                    </a:lnTo>
                    <a:lnTo>
                      <a:pt x="78" y="36"/>
                    </a:lnTo>
                    <a:lnTo>
                      <a:pt x="72" y="30"/>
                    </a:lnTo>
                    <a:lnTo>
                      <a:pt x="66" y="18"/>
                    </a:lnTo>
                    <a:lnTo>
                      <a:pt x="66" y="12"/>
                    </a:lnTo>
                    <a:lnTo>
                      <a:pt x="60" y="0"/>
                    </a:lnTo>
                    <a:lnTo>
                      <a:pt x="42" y="6"/>
                    </a:lnTo>
                    <a:lnTo>
                      <a:pt x="48" y="12"/>
                    </a:lnTo>
                    <a:lnTo>
                      <a:pt x="24" y="0"/>
                    </a:lnTo>
                    <a:lnTo>
                      <a:pt x="6" y="0"/>
                    </a:lnTo>
                    <a:lnTo>
                      <a:pt x="18" y="18"/>
                    </a:lnTo>
                    <a:lnTo>
                      <a:pt x="6" y="30"/>
                    </a:lnTo>
                    <a:lnTo>
                      <a:pt x="0" y="42"/>
                    </a:lnTo>
                    <a:lnTo>
                      <a:pt x="0" y="48"/>
                    </a:lnTo>
                    <a:lnTo>
                      <a:pt x="6" y="60"/>
                    </a:lnTo>
                    <a:lnTo>
                      <a:pt x="18" y="66"/>
                    </a:lnTo>
                    <a:lnTo>
                      <a:pt x="30" y="78"/>
                    </a:lnTo>
                    <a:lnTo>
                      <a:pt x="36" y="78"/>
                    </a:lnTo>
                    <a:lnTo>
                      <a:pt x="66" y="96"/>
                    </a:lnTo>
                    <a:lnTo>
                      <a:pt x="66" y="108"/>
                    </a:lnTo>
                    <a:lnTo>
                      <a:pt x="30" y="108"/>
                    </a:lnTo>
                    <a:lnTo>
                      <a:pt x="30" y="138"/>
                    </a:lnTo>
                    <a:lnTo>
                      <a:pt x="24" y="138"/>
                    </a:lnTo>
                    <a:lnTo>
                      <a:pt x="12" y="150"/>
                    </a:lnTo>
                    <a:lnTo>
                      <a:pt x="24" y="162"/>
                    </a:lnTo>
                    <a:lnTo>
                      <a:pt x="36" y="168"/>
                    </a:lnTo>
                    <a:lnTo>
                      <a:pt x="54" y="168"/>
                    </a:lnTo>
                    <a:lnTo>
                      <a:pt x="66" y="174"/>
                    </a:lnTo>
                    <a:lnTo>
                      <a:pt x="72" y="180"/>
                    </a:lnTo>
                    <a:lnTo>
                      <a:pt x="72" y="186"/>
                    </a:lnTo>
                    <a:lnTo>
                      <a:pt x="66" y="204"/>
                    </a:lnTo>
                    <a:lnTo>
                      <a:pt x="60" y="210"/>
                    </a:lnTo>
                    <a:lnTo>
                      <a:pt x="54" y="222"/>
                    </a:lnTo>
                    <a:lnTo>
                      <a:pt x="66" y="252"/>
                    </a:lnTo>
                    <a:lnTo>
                      <a:pt x="96" y="276"/>
                    </a:lnTo>
                    <a:lnTo>
                      <a:pt x="96" y="306"/>
                    </a:lnTo>
                    <a:lnTo>
                      <a:pt x="114" y="348"/>
                    </a:lnTo>
                    <a:lnTo>
                      <a:pt x="108" y="378"/>
                    </a:lnTo>
                    <a:lnTo>
                      <a:pt x="132" y="41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53" name="Bahrai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5CCCD859-B1AB-E678-56A2-4F60CFA188A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982541" y="2814453"/>
                <a:ext cx="18367" cy="35246"/>
              </a:xfrm>
              <a:custGeom>
                <a:avLst/>
                <a:gdLst>
                  <a:gd name="T0" fmla="*/ 2147483647 w 15"/>
                  <a:gd name="T1" fmla="*/ 0 h 28"/>
                  <a:gd name="T2" fmla="*/ 2147483647 w 15"/>
                  <a:gd name="T3" fmla="*/ 2147483647 h 28"/>
                  <a:gd name="T4" fmla="*/ 2147483647 w 15"/>
                  <a:gd name="T5" fmla="*/ 2147483647 h 28"/>
                  <a:gd name="T6" fmla="*/ 2032697641 w 15"/>
                  <a:gd name="T7" fmla="*/ 2147483647 h 28"/>
                  <a:gd name="T8" fmla="*/ 813299296 w 15"/>
                  <a:gd name="T9" fmla="*/ 2147483647 h 28"/>
                  <a:gd name="T10" fmla="*/ 2147483647 w 15"/>
                  <a:gd name="T11" fmla="*/ 0 h 2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5"/>
                  <a:gd name="T19" fmla="*/ 0 h 28"/>
                  <a:gd name="T20" fmla="*/ 15 w 15"/>
                  <a:gd name="T21" fmla="*/ 28 h 2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5" h="28">
                    <a:moveTo>
                      <a:pt x="9" y="0"/>
                    </a:moveTo>
                    <a:cubicBezTo>
                      <a:pt x="14" y="0"/>
                      <a:pt x="15" y="10"/>
                      <a:pt x="14" y="14"/>
                    </a:cubicBezTo>
                    <a:cubicBezTo>
                      <a:pt x="13" y="18"/>
                      <a:pt x="15" y="28"/>
                      <a:pt x="9" y="28"/>
                    </a:cubicBezTo>
                    <a:cubicBezTo>
                      <a:pt x="4" y="27"/>
                      <a:pt x="5" y="21"/>
                      <a:pt x="5" y="18"/>
                    </a:cubicBezTo>
                    <a:cubicBezTo>
                      <a:pt x="5" y="14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ADECF9"/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54" name="Azerbaija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8C0CEC96-BE8F-300D-2E1B-E4295D1CEADA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3630952" y="2008830"/>
                <a:ext cx="241390" cy="186300"/>
              </a:xfrm>
              <a:custGeom>
                <a:avLst/>
                <a:gdLst>
                  <a:gd name="T0" fmla="*/ 2147483647 w 360"/>
                  <a:gd name="T1" fmla="*/ 2147483647 h 288"/>
                  <a:gd name="T2" fmla="*/ 2147483647 w 360"/>
                  <a:gd name="T3" fmla="*/ 2147483647 h 288"/>
                  <a:gd name="T4" fmla="*/ 2147483647 w 360"/>
                  <a:gd name="T5" fmla="*/ 2147483647 h 288"/>
                  <a:gd name="T6" fmla="*/ 2147483647 w 360"/>
                  <a:gd name="T7" fmla="*/ 2147483647 h 288"/>
                  <a:gd name="T8" fmla="*/ 2147483647 w 360"/>
                  <a:gd name="T9" fmla="*/ 2147483647 h 288"/>
                  <a:gd name="T10" fmla="*/ 2147483647 w 360"/>
                  <a:gd name="T11" fmla="*/ 2147483647 h 288"/>
                  <a:gd name="T12" fmla="*/ 2147483647 w 360"/>
                  <a:gd name="T13" fmla="*/ 2147483647 h 288"/>
                  <a:gd name="T14" fmla="*/ 2147483647 w 360"/>
                  <a:gd name="T15" fmla="*/ 2147483647 h 288"/>
                  <a:gd name="T16" fmla="*/ 2147483647 w 360"/>
                  <a:gd name="T17" fmla="*/ 2147483647 h 288"/>
                  <a:gd name="T18" fmla="*/ 2147483647 w 360"/>
                  <a:gd name="T19" fmla="*/ 2147483647 h 288"/>
                  <a:gd name="T20" fmla="*/ 2147483647 w 360"/>
                  <a:gd name="T21" fmla="*/ 2147483647 h 288"/>
                  <a:gd name="T22" fmla="*/ 2147483647 w 360"/>
                  <a:gd name="T23" fmla="*/ 2147483647 h 288"/>
                  <a:gd name="T24" fmla="*/ 2147483647 w 360"/>
                  <a:gd name="T25" fmla="*/ 2147483647 h 288"/>
                  <a:gd name="T26" fmla="*/ 2147483647 w 360"/>
                  <a:gd name="T27" fmla="*/ 0 h 288"/>
                  <a:gd name="T28" fmla="*/ 2147483647 w 360"/>
                  <a:gd name="T29" fmla="*/ 2147483647 h 288"/>
                  <a:gd name="T30" fmla="*/ 2147483647 w 360"/>
                  <a:gd name="T31" fmla="*/ 2147483647 h 288"/>
                  <a:gd name="T32" fmla="*/ 2147483647 w 360"/>
                  <a:gd name="T33" fmla="*/ 2147483647 h 288"/>
                  <a:gd name="T34" fmla="*/ 2147483647 w 360"/>
                  <a:gd name="T35" fmla="*/ 2147483647 h 288"/>
                  <a:gd name="T36" fmla="*/ 2147483647 w 360"/>
                  <a:gd name="T37" fmla="*/ 2147483647 h 288"/>
                  <a:gd name="T38" fmla="*/ 2147483647 w 360"/>
                  <a:gd name="T39" fmla="*/ 0 h 288"/>
                  <a:gd name="T40" fmla="*/ 2147483647 w 360"/>
                  <a:gd name="T41" fmla="*/ 2147483647 h 288"/>
                  <a:gd name="T42" fmla="*/ 2147483647 w 360"/>
                  <a:gd name="T43" fmla="*/ 2147483647 h 288"/>
                  <a:gd name="T44" fmla="*/ 2147483647 w 360"/>
                  <a:gd name="T45" fmla="*/ 2147483647 h 288"/>
                  <a:gd name="T46" fmla="*/ 2147483647 w 360"/>
                  <a:gd name="T47" fmla="*/ 2147483647 h 288"/>
                  <a:gd name="T48" fmla="*/ 2147483647 w 360"/>
                  <a:gd name="T49" fmla="*/ 2147483647 h 288"/>
                  <a:gd name="T50" fmla="*/ 2147483647 w 360"/>
                  <a:gd name="T51" fmla="*/ 2147483647 h 288"/>
                  <a:gd name="T52" fmla="*/ 2147483647 w 360"/>
                  <a:gd name="T53" fmla="*/ 2147483647 h 288"/>
                  <a:gd name="T54" fmla="*/ 0 w 360"/>
                  <a:gd name="T55" fmla="*/ 2147483647 h 288"/>
                  <a:gd name="T56" fmla="*/ 2147483647 w 360"/>
                  <a:gd name="T57" fmla="*/ 2147483647 h 288"/>
                  <a:gd name="T58" fmla="*/ 2147483647 w 360"/>
                  <a:gd name="T59" fmla="*/ 2147483647 h 288"/>
                  <a:gd name="T60" fmla="*/ 2147483647 w 360"/>
                  <a:gd name="T61" fmla="*/ 2147483647 h 288"/>
                  <a:gd name="T62" fmla="*/ 2147483647 w 360"/>
                  <a:gd name="T63" fmla="*/ 2147483647 h 288"/>
                  <a:gd name="T64" fmla="*/ 2147483647 w 360"/>
                  <a:gd name="T65" fmla="*/ 2147483647 h 288"/>
                  <a:gd name="T66" fmla="*/ 2147483647 w 360"/>
                  <a:gd name="T67" fmla="*/ 2147483647 h 288"/>
                  <a:gd name="T68" fmla="*/ 2147483647 w 360"/>
                  <a:gd name="T69" fmla="*/ 2147483647 h 288"/>
                  <a:gd name="T70" fmla="*/ 2147483647 w 360"/>
                  <a:gd name="T71" fmla="*/ 2147483647 h 288"/>
                  <a:gd name="T72" fmla="*/ 2147483647 w 360"/>
                  <a:gd name="T73" fmla="*/ 2147483647 h 288"/>
                  <a:gd name="T74" fmla="*/ 2147483647 w 360"/>
                  <a:gd name="T75" fmla="*/ 2147483647 h 288"/>
                  <a:gd name="T76" fmla="*/ 2147483647 w 360"/>
                  <a:gd name="T77" fmla="*/ 2147483647 h 288"/>
                  <a:gd name="T78" fmla="*/ 2147483647 w 360"/>
                  <a:gd name="T79" fmla="*/ 2147483647 h 288"/>
                  <a:gd name="T80" fmla="*/ 2147483647 w 360"/>
                  <a:gd name="T81" fmla="*/ 2147483647 h 288"/>
                  <a:gd name="T82" fmla="*/ 2147483647 w 360"/>
                  <a:gd name="T83" fmla="*/ 2147483647 h 288"/>
                  <a:gd name="T84" fmla="*/ 2147483647 w 360"/>
                  <a:gd name="T85" fmla="*/ 2147483647 h 288"/>
                  <a:gd name="T86" fmla="*/ 2147483647 w 360"/>
                  <a:gd name="T87" fmla="*/ 2147483647 h 288"/>
                  <a:gd name="T88" fmla="*/ 2147483647 w 360"/>
                  <a:gd name="T89" fmla="*/ 2147483647 h 288"/>
                  <a:gd name="T90" fmla="*/ 2147483647 w 360"/>
                  <a:gd name="T91" fmla="*/ 2147483647 h 288"/>
                  <a:gd name="T92" fmla="*/ 2147483647 w 360"/>
                  <a:gd name="T93" fmla="*/ 2147483647 h 288"/>
                  <a:gd name="T94" fmla="*/ 2147483647 w 360"/>
                  <a:gd name="T95" fmla="*/ 2147483647 h 288"/>
                  <a:gd name="T96" fmla="*/ 2147483647 w 360"/>
                  <a:gd name="T97" fmla="*/ 2147483647 h 288"/>
                  <a:gd name="T98" fmla="*/ 2147483647 w 360"/>
                  <a:gd name="T99" fmla="*/ 2147483647 h 288"/>
                  <a:gd name="T100" fmla="*/ 2147483647 w 360"/>
                  <a:gd name="T101" fmla="*/ 2147483647 h 288"/>
                  <a:gd name="T102" fmla="*/ 2147483647 w 360"/>
                  <a:gd name="T103" fmla="*/ 2147483647 h 288"/>
                  <a:gd name="T104" fmla="*/ 2147483647 w 360"/>
                  <a:gd name="T105" fmla="*/ 2147483647 h 288"/>
                  <a:gd name="T106" fmla="*/ 2147483647 w 360"/>
                  <a:gd name="T107" fmla="*/ 2147483647 h 288"/>
                  <a:gd name="T108" fmla="*/ 2147483647 w 360"/>
                  <a:gd name="T109" fmla="*/ 2147483647 h 288"/>
                  <a:gd name="T110" fmla="*/ 2147483647 w 360"/>
                  <a:gd name="T111" fmla="*/ 2147483647 h 288"/>
                  <a:gd name="T112" fmla="*/ 2147483647 w 360"/>
                  <a:gd name="T113" fmla="*/ 2147483647 h 288"/>
                  <a:gd name="T114" fmla="*/ 2147483647 w 360"/>
                  <a:gd name="T115" fmla="*/ 2147483647 h 288"/>
                  <a:gd name="T116" fmla="*/ 2147483647 w 360"/>
                  <a:gd name="T117" fmla="*/ 2147483647 h 288"/>
                  <a:gd name="T118" fmla="*/ 2147483647 w 360"/>
                  <a:gd name="T119" fmla="*/ 2147483647 h 288"/>
                  <a:gd name="T120" fmla="*/ 2147483647 w 360"/>
                  <a:gd name="T121" fmla="*/ 2147483647 h 288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360"/>
                  <a:gd name="T184" fmla="*/ 0 h 288"/>
                  <a:gd name="T185" fmla="*/ 360 w 360"/>
                  <a:gd name="T186" fmla="*/ 288 h 288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360" h="288">
                    <a:moveTo>
                      <a:pt x="66" y="186"/>
                    </a:moveTo>
                    <a:lnTo>
                      <a:pt x="36" y="186"/>
                    </a:lnTo>
                    <a:lnTo>
                      <a:pt x="24" y="174"/>
                    </a:lnTo>
                    <a:lnTo>
                      <a:pt x="6" y="174"/>
                    </a:lnTo>
                    <a:lnTo>
                      <a:pt x="12" y="186"/>
                    </a:lnTo>
                    <a:lnTo>
                      <a:pt x="12" y="192"/>
                    </a:lnTo>
                    <a:lnTo>
                      <a:pt x="18" y="204"/>
                    </a:lnTo>
                    <a:lnTo>
                      <a:pt x="36" y="222"/>
                    </a:lnTo>
                    <a:lnTo>
                      <a:pt x="48" y="228"/>
                    </a:lnTo>
                    <a:lnTo>
                      <a:pt x="84" y="240"/>
                    </a:lnTo>
                    <a:lnTo>
                      <a:pt x="90" y="240"/>
                    </a:lnTo>
                    <a:lnTo>
                      <a:pt x="84" y="234"/>
                    </a:lnTo>
                    <a:lnTo>
                      <a:pt x="84" y="222"/>
                    </a:lnTo>
                    <a:lnTo>
                      <a:pt x="78" y="216"/>
                    </a:lnTo>
                    <a:lnTo>
                      <a:pt x="78" y="204"/>
                    </a:lnTo>
                    <a:lnTo>
                      <a:pt x="72" y="198"/>
                    </a:lnTo>
                    <a:lnTo>
                      <a:pt x="72" y="186"/>
                    </a:lnTo>
                    <a:lnTo>
                      <a:pt x="66" y="186"/>
                    </a:lnTo>
                    <a:close/>
                    <a:moveTo>
                      <a:pt x="354" y="108"/>
                    </a:moveTo>
                    <a:lnTo>
                      <a:pt x="348" y="102"/>
                    </a:lnTo>
                    <a:lnTo>
                      <a:pt x="330" y="102"/>
                    </a:lnTo>
                    <a:lnTo>
                      <a:pt x="318" y="108"/>
                    </a:lnTo>
                    <a:lnTo>
                      <a:pt x="306" y="108"/>
                    </a:lnTo>
                    <a:lnTo>
                      <a:pt x="288" y="90"/>
                    </a:lnTo>
                    <a:lnTo>
                      <a:pt x="288" y="84"/>
                    </a:lnTo>
                    <a:lnTo>
                      <a:pt x="264" y="54"/>
                    </a:lnTo>
                    <a:lnTo>
                      <a:pt x="264" y="42"/>
                    </a:lnTo>
                    <a:lnTo>
                      <a:pt x="216" y="0"/>
                    </a:lnTo>
                    <a:lnTo>
                      <a:pt x="216" y="30"/>
                    </a:lnTo>
                    <a:lnTo>
                      <a:pt x="210" y="36"/>
                    </a:lnTo>
                    <a:lnTo>
                      <a:pt x="192" y="36"/>
                    </a:lnTo>
                    <a:lnTo>
                      <a:pt x="192" y="48"/>
                    </a:lnTo>
                    <a:lnTo>
                      <a:pt x="186" y="54"/>
                    </a:lnTo>
                    <a:lnTo>
                      <a:pt x="162" y="54"/>
                    </a:lnTo>
                    <a:lnTo>
                      <a:pt x="156" y="48"/>
                    </a:lnTo>
                    <a:lnTo>
                      <a:pt x="144" y="42"/>
                    </a:lnTo>
                    <a:lnTo>
                      <a:pt x="138" y="30"/>
                    </a:lnTo>
                    <a:lnTo>
                      <a:pt x="120" y="12"/>
                    </a:lnTo>
                    <a:lnTo>
                      <a:pt x="84" y="0"/>
                    </a:lnTo>
                    <a:lnTo>
                      <a:pt x="72" y="0"/>
                    </a:lnTo>
                    <a:lnTo>
                      <a:pt x="60" y="12"/>
                    </a:lnTo>
                    <a:lnTo>
                      <a:pt x="78" y="30"/>
                    </a:lnTo>
                    <a:lnTo>
                      <a:pt x="84" y="30"/>
                    </a:lnTo>
                    <a:lnTo>
                      <a:pt x="90" y="36"/>
                    </a:lnTo>
                    <a:lnTo>
                      <a:pt x="96" y="48"/>
                    </a:lnTo>
                    <a:lnTo>
                      <a:pt x="102" y="54"/>
                    </a:lnTo>
                    <a:lnTo>
                      <a:pt x="108" y="66"/>
                    </a:lnTo>
                    <a:lnTo>
                      <a:pt x="102" y="72"/>
                    </a:lnTo>
                    <a:lnTo>
                      <a:pt x="84" y="54"/>
                    </a:lnTo>
                    <a:lnTo>
                      <a:pt x="72" y="54"/>
                    </a:lnTo>
                    <a:lnTo>
                      <a:pt x="60" y="60"/>
                    </a:lnTo>
                    <a:lnTo>
                      <a:pt x="42" y="42"/>
                    </a:lnTo>
                    <a:lnTo>
                      <a:pt x="42" y="36"/>
                    </a:lnTo>
                    <a:lnTo>
                      <a:pt x="36" y="30"/>
                    </a:lnTo>
                    <a:lnTo>
                      <a:pt x="12" y="30"/>
                    </a:lnTo>
                    <a:lnTo>
                      <a:pt x="0" y="42"/>
                    </a:lnTo>
                    <a:lnTo>
                      <a:pt x="0" y="48"/>
                    </a:lnTo>
                    <a:lnTo>
                      <a:pt x="6" y="48"/>
                    </a:lnTo>
                    <a:lnTo>
                      <a:pt x="12" y="54"/>
                    </a:lnTo>
                    <a:lnTo>
                      <a:pt x="12" y="66"/>
                    </a:lnTo>
                    <a:lnTo>
                      <a:pt x="30" y="66"/>
                    </a:lnTo>
                    <a:lnTo>
                      <a:pt x="36" y="72"/>
                    </a:lnTo>
                    <a:lnTo>
                      <a:pt x="36" y="96"/>
                    </a:lnTo>
                    <a:lnTo>
                      <a:pt x="30" y="102"/>
                    </a:lnTo>
                    <a:lnTo>
                      <a:pt x="36" y="102"/>
                    </a:lnTo>
                    <a:lnTo>
                      <a:pt x="42" y="108"/>
                    </a:lnTo>
                    <a:lnTo>
                      <a:pt x="66" y="120"/>
                    </a:lnTo>
                    <a:lnTo>
                      <a:pt x="72" y="126"/>
                    </a:lnTo>
                    <a:lnTo>
                      <a:pt x="72" y="132"/>
                    </a:lnTo>
                    <a:lnTo>
                      <a:pt x="54" y="150"/>
                    </a:lnTo>
                    <a:lnTo>
                      <a:pt x="42" y="150"/>
                    </a:lnTo>
                    <a:lnTo>
                      <a:pt x="72" y="162"/>
                    </a:lnTo>
                    <a:lnTo>
                      <a:pt x="84" y="180"/>
                    </a:lnTo>
                    <a:lnTo>
                      <a:pt x="114" y="186"/>
                    </a:lnTo>
                    <a:lnTo>
                      <a:pt x="114" y="198"/>
                    </a:lnTo>
                    <a:lnTo>
                      <a:pt x="120" y="210"/>
                    </a:lnTo>
                    <a:lnTo>
                      <a:pt x="120" y="240"/>
                    </a:lnTo>
                    <a:lnTo>
                      <a:pt x="132" y="240"/>
                    </a:lnTo>
                    <a:lnTo>
                      <a:pt x="138" y="228"/>
                    </a:lnTo>
                    <a:lnTo>
                      <a:pt x="144" y="222"/>
                    </a:lnTo>
                    <a:lnTo>
                      <a:pt x="144" y="216"/>
                    </a:lnTo>
                    <a:lnTo>
                      <a:pt x="156" y="204"/>
                    </a:lnTo>
                    <a:lnTo>
                      <a:pt x="174" y="192"/>
                    </a:lnTo>
                    <a:lnTo>
                      <a:pt x="186" y="186"/>
                    </a:lnTo>
                    <a:lnTo>
                      <a:pt x="198" y="174"/>
                    </a:lnTo>
                    <a:lnTo>
                      <a:pt x="210" y="168"/>
                    </a:lnTo>
                    <a:lnTo>
                      <a:pt x="222" y="168"/>
                    </a:lnTo>
                    <a:lnTo>
                      <a:pt x="228" y="180"/>
                    </a:lnTo>
                    <a:lnTo>
                      <a:pt x="234" y="186"/>
                    </a:lnTo>
                    <a:lnTo>
                      <a:pt x="234" y="204"/>
                    </a:lnTo>
                    <a:lnTo>
                      <a:pt x="228" y="210"/>
                    </a:lnTo>
                    <a:lnTo>
                      <a:pt x="228" y="222"/>
                    </a:lnTo>
                    <a:lnTo>
                      <a:pt x="234" y="222"/>
                    </a:lnTo>
                    <a:lnTo>
                      <a:pt x="240" y="228"/>
                    </a:lnTo>
                    <a:lnTo>
                      <a:pt x="240" y="234"/>
                    </a:lnTo>
                    <a:lnTo>
                      <a:pt x="234" y="240"/>
                    </a:lnTo>
                    <a:lnTo>
                      <a:pt x="222" y="240"/>
                    </a:lnTo>
                    <a:lnTo>
                      <a:pt x="222" y="246"/>
                    </a:lnTo>
                    <a:lnTo>
                      <a:pt x="234" y="258"/>
                    </a:lnTo>
                    <a:lnTo>
                      <a:pt x="246" y="264"/>
                    </a:lnTo>
                    <a:lnTo>
                      <a:pt x="252" y="270"/>
                    </a:lnTo>
                    <a:lnTo>
                      <a:pt x="258" y="270"/>
                    </a:lnTo>
                    <a:lnTo>
                      <a:pt x="264" y="276"/>
                    </a:lnTo>
                    <a:lnTo>
                      <a:pt x="264" y="282"/>
                    </a:lnTo>
                    <a:lnTo>
                      <a:pt x="282" y="282"/>
                    </a:lnTo>
                    <a:lnTo>
                      <a:pt x="282" y="288"/>
                    </a:lnTo>
                    <a:lnTo>
                      <a:pt x="288" y="282"/>
                    </a:lnTo>
                    <a:lnTo>
                      <a:pt x="288" y="258"/>
                    </a:lnTo>
                    <a:lnTo>
                      <a:pt x="282" y="252"/>
                    </a:lnTo>
                    <a:lnTo>
                      <a:pt x="276" y="252"/>
                    </a:lnTo>
                    <a:lnTo>
                      <a:pt x="270" y="246"/>
                    </a:lnTo>
                    <a:lnTo>
                      <a:pt x="288" y="240"/>
                    </a:lnTo>
                    <a:lnTo>
                      <a:pt x="288" y="210"/>
                    </a:lnTo>
                    <a:lnTo>
                      <a:pt x="300" y="222"/>
                    </a:lnTo>
                    <a:lnTo>
                      <a:pt x="306" y="222"/>
                    </a:lnTo>
                    <a:lnTo>
                      <a:pt x="318" y="210"/>
                    </a:lnTo>
                    <a:lnTo>
                      <a:pt x="300" y="192"/>
                    </a:lnTo>
                    <a:lnTo>
                      <a:pt x="300" y="138"/>
                    </a:lnTo>
                    <a:lnTo>
                      <a:pt x="318" y="138"/>
                    </a:lnTo>
                    <a:lnTo>
                      <a:pt x="330" y="126"/>
                    </a:lnTo>
                    <a:lnTo>
                      <a:pt x="360" y="132"/>
                    </a:lnTo>
                    <a:lnTo>
                      <a:pt x="360" y="120"/>
                    </a:lnTo>
                    <a:lnTo>
                      <a:pt x="354" y="10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55" name="Armen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14EB75F6-B8C6-6AEA-0E4C-8C3F62A3497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3562732" y="2036523"/>
                <a:ext cx="149559" cy="135947"/>
              </a:xfrm>
              <a:custGeom>
                <a:avLst/>
                <a:gdLst>
                  <a:gd name="T0" fmla="*/ 2147483647 w 222"/>
                  <a:gd name="T1" fmla="*/ 2147483647 h 210"/>
                  <a:gd name="T2" fmla="*/ 2147483647 w 222"/>
                  <a:gd name="T3" fmla="*/ 2147483647 h 210"/>
                  <a:gd name="T4" fmla="*/ 2147483647 w 222"/>
                  <a:gd name="T5" fmla="*/ 2147483647 h 210"/>
                  <a:gd name="T6" fmla="*/ 2147483647 w 222"/>
                  <a:gd name="T7" fmla="*/ 2147483647 h 210"/>
                  <a:gd name="T8" fmla="*/ 2147483647 w 222"/>
                  <a:gd name="T9" fmla="*/ 2147483647 h 210"/>
                  <a:gd name="T10" fmla="*/ 2147483647 w 222"/>
                  <a:gd name="T11" fmla="*/ 2147483647 h 210"/>
                  <a:gd name="T12" fmla="*/ 2147483647 w 222"/>
                  <a:gd name="T13" fmla="*/ 2147483647 h 210"/>
                  <a:gd name="T14" fmla="*/ 2147483647 w 222"/>
                  <a:gd name="T15" fmla="*/ 2147483647 h 210"/>
                  <a:gd name="T16" fmla="*/ 2147483647 w 222"/>
                  <a:gd name="T17" fmla="*/ 2147483647 h 210"/>
                  <a:gd name="T18" fmla="*/ 2147483647 w 222"/>
                  <a:gd name="T19" fmla="*/ 2147483647 h 210"/>
                  <a:gd name="T20" fmla="*/ 2147483647 w 222"/>
                  <a:gd name="T21" fmla="*/ 2147483647 h 210"/>
                  <a:gd name="T22" fmla="*/ 2147483647 w 222"/>
                  <a:gd name="T23" fmla="*/ 2147483647 h 210"/>
                  <a:gd name="T24" fmla="*/ 2147483647 w 222"/>
                  <a:gd name="T25" fmla="*/ 2147483647 h 210"/>
                  <a:gd name="T26" fmla="*/ 2147483647 w 222"/>
                  <a:gd name="T27" fmla="*/ 2147483647 h 210"/>
                  <a:gd name="T28" fmla="*/ 2147483647 w 222"/>
                  <a:gd name="T29" fmla="*/ 2147483647 h 210"/>
                  <a:gd name="T30" fmla="*/ 2147483647 w 222"/>
                  <a:gd name="T31" fmla="*/ 2147483647 h 210"/>
                  <a:gd name="T32" fmla="*/ 2147483647 w 222"/>
                  <a:gd name="T33" fmla="*/ 2147483647 h 210"/>
                  <a:gd name="T34" fmla="*/ 2147483647 w 222"/>
                  <a:gd name="T35" fmla="*/ 2147483647 h 210"/>
                  <a:gd name="T36" fmla="*/ 2147483647 w 222"/>
                  <a:gd name="T37" fmla="*/ 2147483647 h 210"/>
                  <a:gd name="T38" fmla="*/ 2147483647 w 222"/>
                  <a:gd name="T39" fmla="*/ 0 h 210"/>
                  <a:gd name="T40" fmla="*/ 2147483647 w 222"/>
                  <a:gd name="T41" fmla="*/ 0 h 210"/>
                  <a:gd name="T42" fmla="*/ 2147483647 w 222"/>
                  <a:gd name="T43" fmla="*/ 2147483647 h 210"/>
                  <a:gd name="T44" fmla="*/ 2147483647 w 222"/>
                  <a:gd name="T45" fmla="*/ 2147483647 h 210"/>
                  <a:gd name="T46" fmla="*/ 2147483647 w 222"/>
                  <a:gd name="T47" fmla="*/ 2147483647 h 210"/>
                  <a:gd name="T48" fmla="*/ 0 w 222"/>
                  <a:gd name="T49" fmla="*/ 2147483647 h 210"/>
                  <a:gd name="T50" fmla="*/ 2147483647 w 222"/>
                  <a:gd name="T51" fmla="*/ 2147483647 h 210"/>
                  <a:gd name="T52" fmla="*/ 2147483647 w 222"/>
                  <a:gd name="T53" fmla="*/ 2147483647 h 210"/>
                  <a:gd name="T54" fmla="*/ 2147483647 w 222"/>
                  <a:gd name="T55" fmla="*/ 2147483647 h 210"/>
                  <a:gd name="T56" fmla="*/ 2147483647 w 222"/>
                  <a:gd name="T57" fmla="*/ 2147483647 h 210"/>
                  <a:gd name="T58" fmla="*/ 2147483647 w 222"/>
                  <a:gd name="T59" fmla="*/ 2147483647 h 210"/>
                  <a:gd name="T60" fmla="*/ 2147483647 w 222"/>
                  <a:gd name="T61" fmla="*/ 2147483647 h 210"/>
                  <a:gd name="T62" fmla="*/ 2147483647 w 222"/>
                  <a:gd name="T63" fmla="*/ 2147483647 h 210"/>
                  <a:gd name="T64" fmla="*/ 2147483647 w 222"/>
                  <a:gd name="T65" fmla="*/ 2147483647 h 210"/>
                  <a:gd name="T66" fmla="*/ 2147483647 w 222"/>
                  <a:gd name="T67" fmla="*/ 2147483647 h 210"/>
                  <a:gd name="T68" fmla="*/ 2147483647 w 222"/>
                  <a:gd name="T69" fmla="*/ 2147483647 h 210"/>
                  <a:gd name="T70" fmla="*/ 2147483647 w 222"/>
                  <a:gd name="T71" fmla="*/ 2147483647 h 210"/>
                  <a:gd name="T72" fmla="*/ 2147483647 w 222"/>
                  <a:gd name="T73" fmla="*/ 2147483647 h 210"/>
                  <a:gd name="T74" fmla="*/ 2147483647 w 222"/>
                  <a:gd name="T75" fmla="*/ 2147483647 h 210"/>
                  <a:gd name="T76" fmla="*/ 2147483647 w 222"/>
                  <a:gd name="T77" fmla="*/ 2147483647 h 210"/>
                  <a:gd name="T78" fmla="*/ 2147483647 w 222"/>
                  <a:gd name="T79" fmla="*/ 2147483647 h 210"/>
                  <a:gd name="T80" fmla="*/ 2147483647 w 222"/>
                  <a:gd name="T81" fmla="*/ 2147483647 h 210"/>
                  <a:gd name="T82" fmla="*/ 2147483647 w 222"/>
                  <a:gd name="T83" fmla="*/ 2147483647 h 210"/>
                  <a:gd name="T84" fmla="*/ 2147483647 w 222"/>
                  <a:gd name="T85" fmla="*/ 2147483647 h 210"/>
                  <a:gd name="T86" fmla="*/ 2147483647 w 222"/>
                  <a:gd name="T87" fmla="*/ 2147483647 h 210"/>
                  <a:gd name="T88" fmla="*/ 2147483647 w 222"/>
                  <a:gd name="T89" fmla="*/ 2147483647 h 210"/>
                  <a:gd name="T90" fmla="*/ 2147483647 w 222"/>
                  <a:gd name="T91" fmla="*/ 2147483647 h 210"/>
                  <a:gd name="T92" fmla="*/ 2147483647 w 222"/>
                  <a:gd name="T93" fmla="*/ 2147483647 h 210"/>
                  <a:gd name="T94" fmla="*/ 2147483647 w 222"/>
                  <a:gd name="T95" fmla="*/ 2147483647 h 210"/>
                  <a:gd name="T96" fmla="*/ 2147483647 w 222"/>
                  <a:gd name="T97" fmla="*/ 2147483647 h 210"/>
                  <a:gd name="T98" fmla="*/ 2147483647 w 222"/>
                  <a:gd name="T99" fmla="*/ 2147483647 h 210"/>
                  <a:gd name="T100" fmla="*/ 2147483647 w 222"/>
                  <a:gd name="T101" fmla="*/ 2147483647 h 210"/>
                  <a:gd name="T102" fmla="*/ 2147483647 w 222"/>
                  <a:gd name="T103" fmla="*/ 2147483647 h 210"/>
                  <a:gd name="T104" fmla="*/ 2147483647 w 222"/>
                  <a:gd name="T105" fmla="*/ 2147483647 h 210"/>
                  <a:gd name="T106" fmla="*/ 2147483647 w 222"/>
                  <a:gd name="T107" fmla="*/ 2147483647 h 210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22"/>
                  <a:gd name="T163" fmla="*/ 0 h 210"/>
                  <a:gd name="T164" fmla="*/ 222 w 222"/>
                  <a:gd name="T165" fmla="*/ 210 h 210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22" h="210">
                    <a:moveTo>
                      <a:pt x="222" y="168"/>
                    </a:moveTo>
                    <a:lnTo>
                      <a:pt x="216" y="156"/>
                    </a:lnTo>
                    <a:lnTo>
                      <a:pt x="216" y="144"/>
                    </a:lnTo>
                    <a:lnTo>
                      <a:pt x="186" y="138"/>
                    </a:lnTo>
                    <a:lnTo>
                      <a:pt x="174" y="120"/>
                    </a:lnTo>
                    <a:lnTo>
                      <a:pt x="144" y="108"/>
                    </a:lnTo>
                    <a:lnTo>
                      <a:pt x="156" y="108"/>
                    </a:lnTo>
                    <a:lnTo>
                      <a:pt x="174" y="90"/>
                    </a:lnTo>
                    <a:lnTo>
                      <a:pt x="174" y="84"/>
                    </a:lnTo>
                    <a:lnTo>
                      <a:pt x="168" y="78"/>
                    </a:lnTo>
                    <a:lnTo>
                      <a:pt x="144" y="66"/>
                    </a:lnTo>
                    <a:lnTo>
                      <a:pt x="138" y="60"/>
                    </a:lnTo>
                    <a:lnTo>
                      <a:pt x="132" y="60"/>
                    </a:lnTo>
                    <a:lnTo>
                      <a:pt x="138" y="54"/>
                    </a:lnTo>
                    <a:lnTo>
                      <a:pt x="138" y="30"/>
                    </a:lnTo>
                    <a:lnTo>
                      <a:pt x="132" y="24"/>
                    </a:lnTo>
                    <a:lnTo>
                      <a:pt x="114" y="24"/>
                    </a:lnTo>
                    <a:lnTo>
                      <a:pt x="114" y="12"/>
                    </a:lnTo>
                    <a:lnTo>
                      <a:pt x="102" y="6"/>
                    </a:lnTo>
                    <a:lnTo>
                      <a:pt x="96" y="0"/>
                    </a:lnTo>
                    <a:lnTo>
                      <a:pt x="84" y="0"/>
                    </a:lnTo>
                    <a:lnTo>
                      <a:pt x="84" y="18"/>
                    </a:lnTo>
                    <a:lnTo>
                      <a:pt x="30" y="12"/>
                    </a:lnTo>
                    <a:lnTo>
                      <a:pt x="24" y="18"/>
                    </a:lnTo>
                    <a:lnTo>
                      <a:pt x="0" y="24"/>
                    </a:lnTo>
                    <a:lnTo>
                      <a:pt x="6" y="30"/>
                    </a:lnTo>
                    <a:lnTo>
                      <a:pt x="6" y="42"/>
                    </a:lnTo>
                    <a:lnTo>
                      <a:pt x="18" y="78"/>
                    </a:lnTo>
                    <a:lnTo>
                      <a:pt x="18" y="90"/>
                    </a:lnTo>
                    <a:lnTo>
                      <a:pt x="24" y="102"/>
                    </a:lnTo>
                    <a:lnTo>
                      <a:pt x="30" y="108"/>
                    </a:lnTo>
                    <a:lnTo>
                      <a:pt x="42" y="114"/>
                    </a:lnTo>
                    <a:lnTo>
                      <a:pt x="54" y="114"/>
                    </a:lnTo>
                    <a:lnTo>
                      <a:pt x="66" y="108"/>
                    </a:lnTo>
                    <a:lnTo>
                      <a:pt x="72" y="108"/>
                    </a:lnTo>
                    <a:lnTo>
                      <a:pt x="72" y="114"/>
                    </a:lnTo>
                    <a:lnTo>
                      <a:pt x="78" y="120"/>
                    </a:lnTo>
                    <a:lnTo>
                      <a:pt x="78" y="132"/>
                    </a:lnTo>
                    <a:lnTo>
                      <a:pt x="84" y="144"/>
                    </a:lnTo>
                    <a:lnTo>
                      <a:pt x="84" y="150"/>
                    </a:lnTo>
                    <a:lnTo>
                      <a:pt x="90" y="156"/>
                    </a:lnTo>
                    <a:lnTo>
                      <a:pt x="108" y="132"/>
                    </a:lnTo>
                    <a:lnTo>
                      <a:pt x="126" y="132"/>
                    </a:lnTo>
                    <a:lnTo>
                      <a:pt x="138" y="144"/>
                    </a:lnTo>
                    <a:lnTo>
                      <a:pt x="174" y="144"/>
                    </a:lnTo>
                    <a:lnTo>
                      <a:pt x="174" y="156"/>
                    </a:lnTo>
                    <a:lnTo>
                      <a:pt x="180" y="162"/>
                    </a:lnTo>
                    <a:lnTo>
                      <a:pt x="180" y="174"/>
                    </a:lnTo>
                    <a:lnTo>
                      <a:pt x="186" y="186"/>
                    </a:lnTo>
                    <a:lnTo>
                      <a:pt x="186" y="198"/>
                    </a:lnTo>
                    <a:lnTo>
                      <a:pt x="192" y="204"/>
                    </a:lnTo>
                    <a:lnTo>
                      <a:pt x="192" y="210"/>
                    </a:lnTo>
                    <a:lnTo>
                      <a:pt x="222" y="210"/>
                    </a:lnTo>
                    <a:lnTo>
                      <a:pt x="222" y="16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56" name="Angol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A211D962-5DF6-B134-4955-3F97ED5188AC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2174731" y="4403039"/>
                <a:ext cx="595607" cy="712474"/>
              </a:xfrm>
              <a:custGeom>
                <a:avLst/>
                <a:gdLst>
                  <a:gd name="T0" fmla="*/ 2147483647 w 888"/>
                  <a:gd name="T1" fmla="*/ 2147483647 h 1104"/>
                  <a:gd name="T2" fmla="*/ 2147483647 w 888"/>
                  <a:gd name="T3" fmla="*/ 2147483647 h 1104"/>
                  <a:gd name="T4" fmla="*/ 2147483647 w 888"/>
                  <a:gd name="T5" fmla="*/ 2147483647 h 1104"/>
                  <a:gd name="T6" fmla="*/ 2147483647 w 888"/>
                  <a:gd name="T7" fmla="*/ 0 h 1104"/>
                  <a:gd name="T8" fmla="*/ 2147483647 w 888"/>
                  <a:gd name="T9" fmla="*/ 2147483647 h 1104"/>
                  <a:gd name="T10" fmla="*/ 2147483647 w 888"/>
                  <a:gd name="T11" fmla="*/ 2147483647 h 1104"/>
                  <a:gd name="T12" fmla="*/ 2147483647 w 888"/>
                  <a:gd name="T13" fmla="*/ 2147483647 h 1104"/>
                  <a:gd name="T14" fmla="*/ 2147483647 w 888"/>
                  <a:gd name="T15" fmla="*/ 2147483647 h 1104"/>
                  <a:gd name="T16" fmla="*/ 2147483647 w 888"/>
                  <a:gd name="T17" fmla="*/ 2147483647 h 1104"/>
                  <a:gd name="T18" fmla="*/ 2147483647 w 888"/>
                  <a:gd name="T19" fmla="*/ 2147483647 h 1104"/>
                  <a:gd name="T20" fmla="*/ 2147483647 w 888"/>
                  <a:gd name="T21" fmla="*/ 2147483647 h 1104"/>
                  <a:gd name="T22" fmla="*/ 2147483647 w 888"/>
                  <a:gd name="T23" fmla="*/ 2147483647 h 1104"/>
                  <a:gd name="T24" fmla="*/ 2147483647 w 888"/>
                  <a:gd name="T25" fmla="*/ 2147483647 h 1104"/>
                  <a:gd name="T26" fmla="*/ 2147483647 w 888"/>
                  <a:gd name="T27" fmla="*/ 2147483647 h 1104"/>
                  <a:gd name="T28" fmla="*/ 2147483647 w 888"/>
                  <a:gd name="T29" fmla="*/ 2147483647 h 1104"/>
                  <a:gd name="T30" fmla="*/ 2147483647 w 888"/>
                  <a:gd name="T31" fmla="*/ 2147483647 h 1104"/>
                  <a:gd name="T32" fmla="*/ 2147483647 w 888"/>
                  <a:gd name="T33" fmla="*/ 2147483647 h 1104"/>
                  <a:gd name="T34" fmla="*/ 2147483647 w 888"/>
                  <a:gd name="T35" fmla="*/ 2147483647 h 1104"/>
                  <a:gd name="T36" fmla="*/ 2147483647 w 888"/>
                  <a:gd name="T37" fmla="*/ 2147483647 h 1104"/>
                  <a:gd name="T38" fmla="*/ 2147483647 w 888"/>
                  <a:gd name="T39" fmla="*/ 2147483647 h 1104"/>
                  <a:gd name="T40" fmla="*/ 2147483647 w 888"/>
                  <a:gd name="T41" fmla="*/ 2147483647 h 1104"/>
                  <a:gd name="T42" fmla="*/ 2147483647 w 888"/>
                  <a:gd name="T43" fmla="*/ 2147483647 h 1104"/>
                  <a:gd name="T44" fmla="*/ 2147483647 w 888"/>
                  <a:gd name="T45" fmla="*/ 2147483647 h 1104"/>
                  <a:gd name="T46" fmla="*/ 2147483647 w 888"/>
                  <a:gd name="T47" fmla="*/ 2147483647 h 1104"/>
                  <a:gd name="T48" fmla="*/ 2147483647 w 888"/>
                  <a:gd name="T49" fmla="*/ 2147483647 h 1104"/>
                  <a:gd name="T50" fmla="*/ 2147483647 w 888"/>
                  <a:gd name="T51" fmla="*/ 2147483647 h 1104"/>
                  <a:gd name="T52" fmla="*/ 2147483647 w 888"/>
                  <a:gd name="T53" fmla="*/ 2147483647 h 1104"/>
                  <a:gd name="T54" fmla="*/ 2147483647 w 888"/>
                  <a:gd name="T55" fmla="*/ 2147483647 h 1104"/>
                  <a:gd name="T56" fmla="*/ 2147483647 w 888"/>
                  <a:gd name="T57" fmla="*/ 2147483647 h 1104"/>
                  <a:gd name="T58" fmla="*/ 2147483647 w 888"/>
                  <a:gd name="T59" fmla="*/ 2147483647 h 1104"/>
                  <a:gd name="T60" fmla="*/ 2147483647 w 888"/>
                  <a:gd name="T61" fmla="*/ 2147483647 h 1104"/>
                  <a:gd name="T62" fmla="*/ 2147483647 w 888"/>
                  <a:gd name="T63" fmla="*/ 2147483647 h 1104"/>
                  <a:gd name="T64" fmla="*/ 2147483647 w 888"/>
                  <a:gd name="T65" fmla="*/ 2147483647 h 1104"/>
                  <a:gd name="T66" fmla="*/ 2147483647 w 888"/>
                  <a:gd name="T67" fmla="*/ 2147483647 h 1104"/>
                  <a:gd name="T68" fmla="*/ 2147483647 w 888"/>
                  <a:gd name="T69" fmla="*/ 2147483647 h 1104"/>
                  <a:gd name="T70" fmla="*/ 2147483647 w 888"/>
                  <a:gd name="T71" fmla="*/ 2147483647 h 1104"/>
                  <a:gd name="T72" fmla="*/ 2147483647 w 888"/>
                  <a:gd name="T73" fmla="*/ 2147483647 h 1104"/>
                  <a:gd name="T74" fmla="*/ 0 w 888"/>
                  <a:gd name="T75" fmla="*/ 2147483647 h 1104"/>
                  <a:gd name="T76" fmla="*/ 2147483647 w 888"/>
                  <a:gd name="T77" fmla="*/ 2147483647 h 1104"/>
                  <a:gd name="T78" fmla="*/ 2147483647 w 888"/>
                  <a:gd name="T79" fmla="*/ 2147483647 h 1104"/>
                  <a:gd name="T80" fmla="*/ 2147483647 w 888"/>
                  <a:gd name="T81" fmla="*/ 2147483647 h 1104"/>
                  <a:gd name="T82" fmla="*/ 2147483647 w 888"/>
                  <a:gd name="T83" fmla="*/ 2147483647 h 1104"/>
                  <a:gd name="T84" fmla="*/ 2147483647 w 888"/>
                  <a:gd name="T85" fmla="*/ 2147483647 h 1104"/>
                  <a:gd name="T86" fmla="*/ 2147483647 w 888"/>
                  <a:gd name="T87" fmla="*/ 2147483647 h 1104"/>
                  <a:gd name="T88" fmla="*/ 2147483647 w 888"/>
                  <a:gd name="T89" fmla="*/ 2147483647 h 1104"/>
                  <a:gd name="T90" fmla="*/ 2147483647 w 888"/>
                  <a:gd name="T91" fmla="*/ 2147483647 h 1104"/>
                  <a:gd name="T92" fmla="*/ 2147483647 w 888"/>
                  <a:gd name="T93" fmla="*/ 2147483647 h 1104"/>
                  <a:gd name="T94" fmla="*/ 2147483647 w 888"/>
                  <a:gd name="T95" fmla="*/ 2147483647 h 110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888"/>
                  <a:gd name="T145" fmla="*/ 0 h 1104"/>
                  <a:gd name="T146" fmla="*/ 888 w 888"/>
                  <a:gd name="T147" fmla="*/ 1104 h 110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888" h="1104">
                    <a:moveTo>
                      <a:pt x="42" y="114"/>
                    </a:moveTo>
                    <a:lnTo>
                      <a:pt x="42" y="120"/>
                    </a:lnTo>
                    <a:lnTo>
                      <a:pt x="48" y="120"/>
                    </a:lnTo>
                    <a:lnTo>
                      <a:pt x="54" y="114"/>
                    </a:lnTo>
                    <a:lnTo>
                      <a:pt x="66" y="108"/>
                    </a:lnTo>
                    <a:lnTo>
                      <a:pt x="72" y="102"/>
                    </a:lnTo>
                    <a:lnTo>
                      <a:pt x="72" y="96"/>
                    </a:lnTo>
                    <a:lnTo>
                      <a:pt x="66" y="84"/>
                    </a:lnTo>
                    <a:lnTo>
                      <a:pt x="66" y="78"/>
                    </a:lnTo>
                    <a:lnTo>
                      <a:pt x="60" y="66"/>
                    </a:lnTo>
                    <a:lnTo>
                      <a:pt x="96" y="36"/>
                    </a:lnTo>
                    <a:lnTo>
                      <a:pt x="102" y="24"/>
                    </a:lnTo>
                    <a:lnTo>
                      <a:pt x="102" y="18"/>
                    </a:lnTo>
                    <a:lnTo>
                      <a:pt x="96" y="12"/>
                    </a:lnTo>
                    <a:lnTo>
                      <a:pt x="96" y="6"/>
                    </a:lnTo>
                    <a:lnTo>
                      <a:pt x="90" y="0"/>
                    </a:lnTo>
                    <a:lnTo>
                      <a:pt x="84" y="6"/>
                    </a:lnTo>
                    <a:lnTo>
                      <a:pt x="72" y="12"/>
                    </a:lnTo>
                    <a:lnTo>
                      <a:pt x="66" y="18"/>
                    </a:lnTo>
                    <a:lnTo>
                      <a:pt x="54" y="24"/>
                    </a:lnTo>
                    <a:lnTo>
                      <a:pt x="54" y="42"/>
                    </a:lnTo>
                    <a:lnTo>
                      <a:pt x="36" y="42"/>
                    </a:lnTo>
                    <a:lnTo>
                      <a:pt x="36" y="60"/>
                    </a:lnTo>
                    <a:lnTo>
                      <a:pt x="42" y="114"/>
                    </a:lnTo>
                    <a:close/>
                    <a:moveTo>
                      <a:pt x="876" y="546"/>
                    </a:moveTo>
                    <a:lnTo>
                      <a:pt x="852" y="546"/>
                    </a:lnTo>
                    <a:lnTo>
                      <a:pt x="840" y="534"/>
                    </a:lnTo>
                    <a:lnTo>
                      <a:pt x="828" y="534"/>
                    </a:lnTo>
                    <a:lnTo>
                      <a:pt x="828" y="546"/>
                    </a:lnTo>
                    <a:lnTo>
                      <a:pt x="804" y="552"/>
                    </a:lnTo>
                    <a:lnTo>
                      <a:pt x="774" y="546"/>
                    </a:lnTo>
                    <a:lnTo>
                      <a:pt x="768" y="564"/>
                    </a:lnTo>
                    <a:lnTo>
                      <a:pt x="762" y="558"/>
                    </a:lnTo>
                    <a:lnTo>
                      <a:pt x="756" y="558"/>
                    </a:lnTo>
                    <a:lnTo>
                      <a:pt x="750" y="552"/>
                    </a:lnTo>
                    <a:lnTo>
                      <a:pt x="750" y="528"/>
                    </a:lnTo>
                    <a:lnTo>
                      <a:pt x="756" y="522"/>
                    </a:lnTo>
                    <a:lnTo>
                      <a:pt x="756" y="510"/>
                    </a:lnTo>
                    <a:lnTo>
                      <a:pt x="762" y="498"/>
                    </a:lnTo>
                    <a:lnTo>
                      <a:pt x="762" y="480"/>
                    </a:lnTo>
                    <a:lnTo>
                      <a:pt x="756" y="474"/>
                    </a:lnTo>
                    <a:lnTo>
                      <a:pt x="744" y="450"/>
                    </a:lnTo>
                    <a:lnTo>
                      <a:pt x="732" y="432"/>
                    </a:lnTo>
                    <a:lnTo>
                      <a:pt x="726" y="414"/>
                    </a:lnTo>
                    <a:lnTo>
                      <a:pt x="726" y="402"/>
                    </a:lnTo>
                    <a:lnTo>
                      <a:pt x="732" y="396"/>
                    </a:lnTo>
                    <a:lnTo>
                      <a:pt x="732" y="384"/>
                    </a:lnTo>
                    <a:lnTo>
                      <a:pt x="726" y="360"/>
                    </a:lnTo>
                    <a:lnTo>
                      <a:pt x="732" y="354"/>
                    </a:lnTo>
                    <a:lnTo>
                      <a:pt x="738" y="342"/>
                    </a:lnTo>
                    <a:lnTo>
                      <a:pt x="738" y="330"/>
                    </a:lnTo>
                    <a:lnTo>
                      <a:pt x="732" y="318"/>
                    </a:lnTo>
                    <a:lnTo>
                      <a:pt x="720" y="306"/>
                    </a:lnTo>
                    <a:lnTo>
                      <a:pt x="714" y="288"/>
                    </a:lnTo>
                    <a:lnTo>
                      <a:pt x="726" y="270"/>
                    </a:lnTo>
                    <a:lnTo>
                      <a:pt x="726" y="246"/>
                    </a:lnTo>
                    <a:lnTo>
                      <a:pt x="636" y="246"/>
                    </a:lnTo>
                    <a:lnTo>
                      <a:pt x="636" y="222"/>
                    </a:lnTo>
                    <a:lnTo>
                      <a:pt x="624" y="216"/>
                    </a:lnTo>
                    <a:lnTo>
                      <a:pt x="612" y="216"/>
                    </a:lnTo>
                    <a:lnTo>
                      <a:pt x="612" y="222"/>
                    </a:lnTo>
                    <a:lnTo>
                      <a:pt x="564" y="222"/>
                    </a:lnTo>
                    <a:lnTo>
                      <a:pt x="558" y="228"/>
                    </a:lnTo>
                    <a:lnTo>
                      <a:pt x="558" y="234"/>
                    </a:lnTo>
                    <a:lnTo>
                      <a:pt x="564" y="240"/>
                    </a:lnTo>
                    <a:lnTo>
                      <a:pt x="570" y="252"/>
                    </a:lnTo>
                    <a:lnTo>
                      <a:pt x="570" y="264"/>
                    </a:lnTo>
                    <a:lnTo>
                      <a:pt x="558" y="264"/>
                    </a:lnTo>
                    <a:lnTo>
                      <a:pt x="558" y="270"/>
                    </a:lnTo>
                    <a:lnTo>
                      <a:pt x="552" y="276"/>
                    </a:lnTo>
                    <a:lnTo>
                      <a:pt x="552" y="294"/>
                    </a:lnTo>
                    <a:lnTo>
                      <a:pt x="510" y="300"/>
                    </a:lnTo>
                    <a:lnTo>
                      <a:pt x="504" y="294"/>
                    </a:lnTo>
                    <a:lnTo>
                      <a:pt x="492" y="300"/>
                    </a:lnTo>
                    <a:lnTo>
                      <a:pt x="468" y="300"/>
                    </a:lnTo>
                    <a:lnTo>
                      <a:pt x="462" y="312"/>
                    </a:lnTo>
                    <a:lnTo>
                      <a:pt x="450" y="306"/>
                    </a:lnTo>
                    <a:lnTo>
                      <a:pt x="420" y="306"/>
                    </a:lnTo>
                    <a:lnTo>
                      <a:pt x="408" y="282"/>
                    </a:lnTo>
                    <a:lnTo>
                      <a:pt x="402" y="276"/>
                    </a:lnTo>
                    <a:lnTo>
                      <a:pt x="402" y="264"/>
                    </a:lnTo>
                    <a:lnTo>
                      <a:pt x="390" y="252"/>
                    </a:lnTo>
                    <a:lnTo>
                      <a:pt x="384" y="252"/>
                    </a:lnTo>
                    <a:lnTo>
                      <a:pt x="378" y="246"/>
                    </a:lnTo>
                    <a:lnTo>
                      <a:pt x="378" y="240"/>
                    </a:lnTo>
                    <a:lnTo>
                      <a:pt x="384" y="234"/>
                    </a:lnTo>
                    <a:lnTo>
                      <a:pt x="384" y="210"/>
                    </a:lnTo>
                    <a:lnTo>
                      <a:pt x="366" y="192"/>
                    </a:lnTo>
                    <a:lnTo>
                      <a:pt x="366" y="150"/>
                    </a:lnTo>
                    <a:lnTo>
                      <a:pt x="354" y="138"/>
                    </a:lnTo>
                    <a:lnTo>
                      <a:pt x="348" y="126"/>
                    </a:lnTo>
                    <a:lnTo>
                      <a:pt x="342" y="120"/>
                    </a:lnTo>
                    <a:lnTo>
                      <a:pt x="324" y="120"/>
                    </a:lnTo>
                    <a:lnTo>
                      <a:pt x="318" y="126"/>
                    </a:lnTo>
                    <a:lnTo>
                      <a:pt x="294" y="126"/>
                    </a:lnTo>
                    <a:lnTo>
                      <a:pt x="276" y="132"/>
                    </a:lnTo>
                    <a:lnTo>
                      <a:pt x="246" y="132"/>
                    </a:lnTo>
                    <a:lnTo>
                      <a:pt x="234" y="126"/>
                    </a:lnTo>
                    <a:lnTo>
                      <a:pt x="222" y="126"/>
                    </a:lnTo>
                    <a:lnTo>
                      <a:pt x="210" y="132"/>
                    </a:lnTo>
                    <a:lnTo>
                      <a:pt x="180" y="132"/>
                    </a:lnTo>
                    <a:lnTo>
                      <a:pt x="168" y="126"/>
                    </a:lnTo>
                    <a:lnTo>
                      <a:pt x="144" y="132"/>
                    </a:lnTo>
                    <a:lnTo>
                      <a:pt x="132" y="126"/>
                    </a:lnTo>
                    <a:lnTo>
                      <a:pt x="126" y="132"/>
                    </a:lnTo>
                    <a:lnTo>
                      <a:pt x="102" y="126"/>
                    </a:lnTo>
                    <a:lnTo>
                      <a:pt x="54" y="150"/>
                    </a:lnTo>
                    <a:lnTo>
                      <a:pt x="48" y="156"/>
                    </a:lnTo>
                    <a:lnTo>
                      <a:pt x="54" y="168"/>
                    </a:lnTo>
                    <a:lnTo>
                      <a:pt x="60" y="174"/>
                    </a:lnTo>
                    <a:lnTo>
                      <a:pt x="66" y="186"/>
                    </a:lnTo>
                    <a:lnTo>
                      <a:pt x="90" y="210"/>
                    </a:lnTo>
                    <a:lnTo>
                      <a:pt x="84" y="234"/>
                    </a:lnTo>
                    <a:lnTo>
                      <a:pt x="90" y="246"/>
                    </a:lnTo>
                    <a:lnTo>
                      <a:pt x="108" y="270"/>
                    </a:lnTo>
                    <a:lnTo>
                      <a:pt x="120" y="300"/>
                    </a:lnTo>
                    <a:lnTo>
                      <a:pt x="126" y="330"/>
                    </a:lnTo>
                    <a:lnTo>
                      <a:pt x="120" y="354"/>
                    </a:lnTo>
                    <a:lnTo>
                      <a:pt x="108" y="378"/>
                    </a:lnTo>
                    <a:lnTo>
                      <a:pt x="102" y="384"/>
                    </a:lnTo>
                    <a:lnTo>
                      <a:pt x="102" y="408"/>
                    </a:lnTo>
                    <a:lnTo>
                      <a:pt x="114" y="408"/>
                    </a:lnTo>
                    <a:lnTo>
                      <a:pt x="114" y="438"/>
                    </a:lnTo>
                    <a:lnTo>
                      <a:pt x="126" y="474"/>
                    </a:lnTo>
                    <a:lnTo>
                      <a:pt x="150" y="510"/>
                    </a:lnTo>
                    <a:lnTo>
                      <a:pt x="162" y="552"/>
                    </a:lnTo>
                    <a:lnTo>
                      <a:pt x="162" y="582"/>
                    </a:lnTo>
                    <a:lnTo>
                      <a:pt x="156" y="594"/>
                    </a:lnTo>
                    <a:lnTo>
                      <a:pt x="150" y="612"/>
                    </a:lnTo>
                    <a:lnTo>
                      <a:pt x="144" y="618"/>
                    </a:lnTo>
                    <a:lnTo>
                      <a:pt x="138" y="630"/>
                    </a:lnTo>
                    <a:lnTo>
                      <a:pt x="144" y="642"/>
                    </a:lnTo>
                    <a:lnTo>
                      <a:pt x="144" y="660"/>
                    </a:lnTo>
                    <a:lnTo>
                      <a:pt x="138" y="666"/>
                    </a:lnTo>
                    <a:lnTo>
                      <a:pt x="126" y="672"/>
                    </a:lnTo>
                    <a:lnTo>
                      <a:pt x="108" y="672"/>
                    </a:lnTo>
                    <a:lnTo>
                      <a:pt x="96" y="690"/>
                    </a:lnTo>
                    <a:lnTo>
                      <a:pt x="102" y="714"/>
                    </a:lnTo>
                    <a:lnTo>
                      <a:pt x="78" y="714"/>
                    </a:lnTo>
                    <a:lnTo>
                      <a:pt x="66" y="720"/>
                    </a:lnTo>
                    <a:lnTo>
                      <a:pt x="66" y="750"/>
                    </a:lnTo>
                    <a:lnTo>
                      <a:pt x="60" y="762"/>
                    </a:lnTo>
                    <a:lnTo>
                      <a:pt x="60" y="774"/>
                    </a:lnTo>
                    <a:lnTo>
                      <a:pt x="48" y="786"/>
                    </a:lnTo>
                    <a:lnTo>
                      <a:pt x="48" y="858"/>
                    </a:lnTo>
                    <a:lnTo>
                      <a:pt x="36" y="864"/>
                    </a:lnTo>
                    <a:lnTo>
                      <a:pt x="30" y="870"/>
                    </a:lnTo>
                    <a:lnTo>
                      <a:pt x="30" y="912"/>
                    </a:lnTo>
                    <a:lnTo>
                      <a:pt x="6" y="930"/>
                    </a:lnTo>
                    <a:lnTo>
                      <a:pt x="6" y="966"/>
                    </a:lnTo>
                    <a:lnTo>
                      <a:pt x="18" y="984"/>
                    </a:lnTo>
                    <a:lnTo>
                      <a:pt x="0" y="1002"/>
                    </a:lnTo>
                    <a:lnTo>
                      <a:pt x="0" y="1044"/>
                    </a:lnTo>
                    <a:lnTo>
                      <a:pt x="18" y="1044"/>
                    </a:lnTo>
                    <a:lnTo>
                      <a:pt x="36" y="1038"/>
                    </a:lnTo>
                    <a:lnTo>
                      <a:pt x="42" y="1044"/>
                    </a:lnTo>
                    <a:lnTo>
                      <a:pt x="72" y="1044"/>
                    </a:lnTo>
                    <a:lnTo>
                      <a:pt x="90" y="1026"/>
                    </a:lnTo>
                    <a:lnTo>
                      <a:pt x="90" y="1020"/>
                    </a:lnTo>
                    <a:lnTo>
                      <a:pt x="120" y="1020"/>
                    </a:lnTo>
                    <a:lnTo>
                      <a:pt x="126" y="1026"/>
                    </a:lnTo>
                    <a:lnTo>
                      <a:pt x="132" y="1038"/>
                    </a:lnTo>
                    <a:lnTo>
                      <a:pt x="156" y="1050"/>
                    </a:lnTo>
                    <a:lnTo>
                      <a:pt x="168" y="1050"/>
                    </a:lnTo>
                    <a:lnTo>
                      <a:pt x="174" y="1056"/>
                    </a:lnTo>
                    <a:lnTo>
                      <a:pt x="480" y="1056"/>
                    </a:lnTo>
                    <a:lnTo>
                      <a:pt x="480" y="1062"/>
                    </a:lnTo>
                    <a:lnTo>
                      <a:pt x="504" y="1086"/>
                    </a:lnTo>
                    <a:lnTo>
                      <a:pt x="540" y="1086"/>
                    </a:lnTo>
                    <a:lnTo>
                      <a:pt x="546" y="1098"/>
                    </a:lnTo>
                    <a:lnTo>
                      <a:pt x="618" y="1092"/>
                    </a:lnTo>
                    <a:lnTo>
                      <a:pt x="624" y="1104"/>
                    </a:lnTo>
                    <a:lnTo>
                      <a:pt x="696" y="1104"/>
                    </a:lnTo>
                    <a:lnTo>
                      <a:pt x="732" y="1098"/>
                    </a:lnTo>
                    <a:lnTo>
                      <a:pt x="780" y="1092"/>
                    </a:lnTo>
                    <a:lnTo>
                      <a:pt x="816" y="1080"/>
                    </a:lnTo>
                    <a:lnTo>
                      <a:pt x="828" y="1074"/>
                    </a:lnTo>
                    <a:lnTo>
                      <a:pt x="738" y="984"/>
                    </a:lnTo>
                    <a:lnTo>
                      <a:pt x="738" y="966"/>
                    </a:lnTo>
                    <a:lnTo>
                      <a:pt x="732" y="954"/>
                    </a:lnTo>
                    <a:lnTo>
                      <a:pt x="732" y="702"/>
                    </a:lnTo>
                    <a:lnTo>
                      <a:pt x="858" y="708"/>
                    </a:lnTo>
                    <a:lnTo>
                      <a:pt x="864" y="708"/>
                    </a:lnTo>
                    <a:lnTo>
                      <a:pt x="876" y="696"/>
                    </a:lnTo>
                    <a:lnTo>
                      <a:pt x="876" y="672"/>
                    </a:lnTo>
                    <a:lnTo>
                      <a:pt x="870" y="666"/>
                    </a:lnTo>
                    <a:lnTo>
                      <a:pt x="870" y="660"/>
                    </a:lnTo>
                    <a:lnTo>
                      <a:pt x="888" y="654"/>
                    </a:lnTo>
                    <a:lnTo>
                      <a:pt x="876" y="642"/>
                    </a:lnTo>
                    <a:lnTo>
                      <a:pt x="876" y="588"/>
                    </a:lnTo>
                    <a:lnTo>
                      <a:pt x="882" y="588"/>
                    </a:lnTo>
                    <a:lnTo>
                      <a:pt x="888" y="582"/>
                    </a:lnTo>
                    <a:lnTo>
                      <a:pt x="888" y="564"/>
                    </a:lnTo>
                    <a:lnTo>
                      <a:pt x="876" y="552"/>
                    </a:lnTo>
                    <a:lnTo>
                      <a:pt x="876" y="546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57" name="Algeria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52536C9A-D092-5357-526D-3326FE57684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198674" y="2253031"/>
                <a:ext cx="991806" cy="941567"/>
              </a:xfrm>
              <a:custGeom>
                <a:avLst/>
                <a:gdLst>
                  <a:gd name="T0" fmla="*/ 2147483647 w 1476"/>
                  <a:gd name="T1" fmla="*/ 2147483647 h 1464"/>
                  <a:gd name="T2" fmla="*/ 2147483647 w 1476"/>
                  <a:gd name="T3" fmla="*/ 2147483647 h 1464"/>
                  <a:gd name="T4" fmla="*/ 2147483647 w 1476"/>
                  <a:gd name="T5" fmla="*/ 2147483647 h 1464"/>
                  <a:gd name="T6" fmla="*/ 2147483647 w 1476"/>
                  <a:gd name="T7" fmla="*/ 2147483647 h 1464"/>
                  <a:gd name="T8" fmla="*/ 2147483647 w 1476"/>
                  <a:gd name="T9" fmla="*/ 2147483647 h 1464"/>
                  <a:gd name="T10" fmla="*/ 2147483647 w 1476"/>
                  <a:gd name="T11" fmla="*/ 2147483647 h 1464"/>
                  <a:gd name="T12" fmla="*/ 2147483647 w 1476"/>
                  <a:gd name="T13" fmla="*/ 2147483647 h 1464"/>
                  <a:gd name="T14" fmla="*/ 2147483647 w 1476"/>
                  <a:gd name="T15" fmla="*/ 2147483647 h 1464"/>
                  <a:gd name="T16" fmla="*/ 2147483647 w 1476"/>
                  <a:gd name="T17" fmla="*/ 2147483647 h 1464"/>
                  <a:gd name="T18" fmla="*/ 2147483647 w 1476"/>
                  <a:gd name="T19" fmla="*/ 2147483647 h 1464"/>
                  <a:gd name="T20" fmla="*/ 2147483647 w 1476"/>
                  <a:gd name="T21" fmla="*/ 2147483647 h 1464"/>
                  <a:gd name="T22" fmla="*/ 2147483647 w 1476"/>
                  <a:gd name="T23" fmla="*/ 2147483647 h 1464"/>
                  <a:gd name="T24" fmla="*/ 2147483647 w 1476"/>
                  <a:gd name="T25" fmla="*/ 2147483647 h 1464"/>
                  <a:gd name="T26" fmla="*/ 2147483647 w 1476"/>
                  <a:gd name="T27" fmla="*/ 2147483647 h 1464"/>
                  <a:gd name="T28" fmla="*/ 2147483647 w 1476"/>
                  <a:gd name="T29" fmla="*/ 2147483647 h 1464"/>
                  <a:gd name="T30" fmla="*/ 2147483647 w 1476"/>
                  <a:gd name="T31" fmla="*/ 2147483647 h 1464"/>
                  <a:gd name="T32" fmla="*/ 2147483647 w 1476"/>
                  <a:gd name="T33" fmla="*/ 2147483647 h 1464"/>
                  <a:gd name="T34" fmla="*/ 2147483647 w 1476"/>
                  <a:gd name="T35" fmla="*/ 2147483647 h 1464"/>
                  <a:gd name="T36" fmla="*/ 2147483647 w 1476"/>
                  <a:gd name="T37" fmla="*/ 2147483647 h 1464"/>
                  <a:gd name="T38" fmla="*/ 2147483647 w 1476"/>
                  <a:gd name="T39" fmla="*/ 2147483647 h 1464"/>
                  <a:gd name="T40" fmla="*/ 2147483647 w 1476"/>
                  <a:gd name="T41" fmla="*/ 2147483647 h 1464"/>
                  <a:gd name="T42" fmla="*/ 2147483647 w 1476"/>
                  <a:gd name="T43" fmla="*/ 2147483647 h 1464"/>
                  <a:gd name="T44" fmla="*/ 2147483647 w 1476"/>
                  <a:gd name="T45" fmla="*/ 2147483647 h 1464"/>
                  <a:gd name="T46" fmla="*/ 2147483647 w 1476"/>
                  <a:gd name="T47" fmla="*/ 2147483647 h 1464"/>
                  <a:gd name="T48" fmla="*/ 2147483647 w 1476"/>
                  <a:gd name="T49" fmla="*/ 2147483647 h 1464"/>
                  <a:gd name="T50" fmla="*/ 2147483647 w 1476"/>
                  <a:gd name="T51" fmla="*/ 2147483647 h 1464"/>
                  <a:gd name="T52" fmla="*/ 2147483647 w 1476"/>
                  <a:gd name="T53" fmla="*/ 2147483647 h 1464"/>
                  <a:gd name="T54" fmla="*/ 2147483647 w 1476"/>
                  <a:gd name="T55" fmla="*/ 2147483647 h 1464"/>
                  <a:gd name="T56" fmla="*/ 2147483647 w 1476"/>
                  <a:gd name="T57" fmla="*/ 2147483647 h 1464"/>
                  <a:gd name="T58" fmla="*/ 2147483647 w 1476"/>
                  <a:gd name="T59" fmla="*/ 2147483647 h 1464"/>
                  <a:gd name="T60" fmla="*/ 2147483647 w 1476"/>
                  <a:gd name="T61" fmla="*/ 2147483647 h 1464"/>
                  <a:gd name="T62" fmla="*/ 2147483647 w 1476"/>
                  <a:gd name="T63" fmla="*/ 2147483647 h 1464"/>
                  <a:gd name="T64" fmla="*/ 2147483647 w 1476"/>
                  <a:gd name="T65" fmla="*/ 2147483647 h 1464"/>
                  <a:gd name="T66" fmla="*/ 2147483647 w 1476"/>
                  <a:gd name="T67" fmla="*/ 2147483647 h 1464"/>
                  <a:gd name="T68" fmla="*/ 2147483647 w 1476"/>
                  <a:gd name="T69" fmla="*/ 2147483647 h 1464"/>
                  <a:gd name="T70" fmla="*/ 2147483647 w 1476"/>
                  <a:gd name="T71" fmla="*/ 2147483647 h 1464"/>
                  <a:gd name="T72" fmla="*/ 2147483647 w 1476"/>
                  <a:gd name="T73" fmla="*/ 2147483647 h 1464"/>
                  <a:gd name="T74" fmla="*/ 2147483647 w 1476"/>
                  <a:gd name="T75" fmla="*/ 2147483647 h 1464"/>
                  <a:gd name="T76" fmla="*/ 2147483647 w 1476"/>
                  <a:gd name="T77" fmla="*/ 2147483647 h 1464"/>
                  <a:gd name="T78" fmla="*/ 2147483647 w 1476"/>
                  <a:gd name="T79" fmla="*/ 2147483647 h 1464"/>
                  <a:gd name="T80" fmla="*/ 2147483647 w 1476"/>
                  <a:gd name="T81" fmla="*/ 2147483647 h 1464"/>
                  <a:gd name="T82" fmla="*/ 2147483647 w 1476"/>
                  <a:gd name="T83" fmla="*/ 2147483647 h 1464"/>
                  <a:gd name="T84" fmla="*/ 2147483647 w 1476"/>
                  <a:gd name="T85" fmla="*/ 2147483647 h 1464"/>
                  <a:gd name="T86" fmla="*/ 2147483647 w 1476"/>
                  <a:gd name="T87" fmla="*/ 2147483647 h 1464"/>
                  <a:gd name="T88" fmla="*/ 2147483647 w 1476"/>
                  <a:gd name="T89" fmla="*/ 2147483647 h 1464"/>
                  <a:gd name="T90" fmla="*/ 2147483647 w 1476"/>
                  <a:gd name="T91" fmla="*/ 2147483647 h 1464"/>
                  <a:gd name="T92" fmla="*/ 2147483647 w 1476"/>
                  <a:gd name="T93" fmla="*/ 2147483647 h 1464"/>
                  <a:gd name="T94" fmla="*/ 2147483647 w 1476"/>
                  <a:gd name="T95" fmla="*/ 2147483647 h 1464"/>
                  <a:gd name="T96" fmla="*/ 2147483647 w 1476"/>
                  <a:gd name="T97" fmla="*/ 2147483647 h 1464"/>
                  <a:gd name="T98" fmla="*/ 2147483647 w 1476"/>
                  <a:gd name="T99" fmla="*/ 2147483647 h 1464"/>
                  <a:gd name="T100" fmla="*/ 2147483647 w 1476"/>
                  <a:gd name="T101" fmla="*/ 2147483647 h 1464"/>
                  <a:gd name="T102" fmla="*/ 2147483647 w 1476"/>
                  <a:gd name="T103" fmla="*/ 2147483647 h 1464"/>
                  <a:gd name="T104" fmla="*/ 2147483647 w 1476"/>
                  <a:gd name="T105" fmla="*/ 2147483647 h 1464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1476"/>
                  <a:gd name="T160" fmla="*/ 0 h 1464"/>
                  <a:gd name="T161" fmla="*/ 1476 w 1476"/>
                  <a:gd name="T162" fmla="*/ 1464 h 1464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1476" h="1464">
                    <a:moveTo>
                      <a:pt x="360" y="534"/>
                    </a:moveTo>
                    <a:lnTo>
                      <a:pt x="318" y="534"/>
                    </a:lnTo>
                    <a:lnTo>
                      <a:pt x="312" y="546"/>
                    </a:lnTo>
                    <a:lnTo>
                      <a:pt x="306" y="552"/>
                    </a:lnTo>
                    <a:lnTo>
                      <a:pt x="294" y="576"/>
                    </a:lnTo>
                    <a:lnTo>
                      <a:pt x="282" y="588"/>
                    </a:lnTo>
                    <a:lnTo>
                      <a:pt x="258" y="588"/>
                    </a:lnTo>
                    <a:lnTo>
                      <a:pt x="246" y="582"/>
                    </a:lnTo>
                    <a:lnTo>
                      <a:pt x="234" y="582"/>
                    </a:lnTo>
                    <a:lnTo>
                      <a:pt x="228" y="594"/>
                    </a:lnTo>
                    <a:lnTo>
                      <a:pt x="204" y="600"/>
                    </a:lnTo>
                    <a:lnTo>
                      <a:pt x="204" y="606"/>
                    </a:lnTo>
                    <a:lnTo>
                      <a:pt x="198" y="618"/>
                    </a:lnTo>
                    <a:lnTo>
                      <a:pt x="186" y="618"/>
                    </a:lnTo>
                    <a:lnTo>
                      <a:pt x="180" y="612"/>
                    </a:lnTo>
                    <a:lnTo>
                      <a:pt x="168" y="606"/>
                    </a:lnTo>
                    <a:lnTo>
                      <a:pt x="138" y="624"/>
                    </a:lnTo>
                    <a:lnTo>
                      <a:pt x="120" y="624"/>
                    </a:lnTo>
                    <a:lnTo>
                      <a:pt x="120" y="630"/>
                    </a:lnTo>
                    <a:lnTo>
                      <a:pt x="90" y="660"/>
                    </a:lnTo>
                    <a:lnTo>
                      <a:pt x="78" y="666"/>
                    </a:lnTo>
                    <a:lnTo>
                      <a:pt x="72" y="672"/>
                    </a:lnTo>
                    <a:lnTo>
                      <a:pt x="60" y="678"/>
                    </a:lnTo>
                    <a:lnTo>
                      <a:pt x="54" y="708"/>
                    </a:lnTo>
                    <a:lnTo>
                      <a:pt x="54" y="768"/>
                    </a:lnTo>
                    <a:lnTo>
                      <a:pt x="0" y="768"/>
                    </a:lnTo>
                    <a:lnTo>
                      <a:pt x="54" y="768"/>
                    </a:lnTo>
                    <a:lnTo>
                      <a:pt x="54" y="804"/>
                    </a:lnTo>
                    <a:lnTo>
                      <a:pt x="312" y="984"/>
                    </a:lnTo>
                    <a:lnTo>
                      <a:pt x="720" y="1296"/>
                    </a:lnTo>
                    <a:lnTo>
                      <a:pt x="720" y="1320"/>
                    </a:lnTo>
                    <a:lnTo>
                      <a:pt x="744" y="1320"/>
                    </a:lnTo>
                    <a:lnTo>
                      <a:pt x="750" y="1326"/>
                    </a:lnTo>
                    <a:lnTo>
                      <a:pt x="750" y="1344"/>
                    </a:lnTo>
                    <a:lnTo>
                      <a:pt x="762" y="1356"/>
                    </a:lnTo>
                    <a:lnTo>
                      <a:pt x="798" y="1356"/>
                    </a:lnTo>
                    <a:lnTo>
                      <a:pt x="804" y="1386"/>
                    </a:lnTo>
                    <a:lnTo>
                      <a:pt x="810" y="1386"/>
                    </a:lnTo>
                    <a:lnTo>
                      <a:pt x="816" y="1380"/>
                    </a:lnTo>
                    <a:lnTo>
                      <a:pt x="846" y="1380"/>
                    </a:lnTo>
                    <a:lnTo>
                      <a:pt x="858" y="1386"/>
                    </a:lnTo>
                    <a:lnTo>
                      <a:pt x="870" y="1410"/>
                    </a:lnTo>
                    <a:lnTo>
                      <a:pt x="870" y="1428"/>
                    </a:lnTo>
                    <a:lnTo>
                      <a:pt x="852" y="1446"/>
                    </a:lnTo>
                    <a:lnTo>
                      <a:pt x="852" y="1452"/>
                    </a:lnTo>
                    <a:lnTo>
                      <a:pt x="858" y="1458"/>
                    </a:lnTo>
                    <a:lnTo>
                      <a:pt x="870" y="1464"/>
                    </a:lnTo>
                    <a:lnTo>
                      <a:pt x="900" y="1464"/>
                    </a:lnTo>
                    <a:lnTo>
                      <a:pt x="906" y="1458"/>
                    </a:lnTo>
                    <a:lnTo>
                      <a:pt x="924" y="1458"/>
                    </a:lnTo>
                    <a:lnTo>
                      <a:pt x="954" y="1452"/>
                    </a:lnTo>
                    <a:lnTo>
                      <a:pt x="984" y="1440"/>
                    </a:lnTo>
                    <a:lnTo>
                      <a:pt x="1020" y="1434"/>
                    </a:lnTo>
                    <a:lnTo>
                      <a:pt x="1038" y="1434"/>
                    </a:lnTo>
                    <a:lnTo>
                      <a:pt x="1062" y="1416"/>
                    </a:lnTo>
                    <a:lnTo>
                      <a:pt x="1098" y="1386"/>
                    </a:lnTo>
                    <a:lnTo>
                      <a:pt x="1128" y="1350"/>
                    </a:lnTo>
                    <a:lnTo>
                      <a:pt x="1158" y="1326"/>
                    </a:lnTo>
                    <a:lnTo>
                      <a:pt x="1182" y="1314"/>
                    </a:lnTo>
                    <a:lnTo>
                      <a:pt x="1224" y="1284"/>
                    </a:lnTo>
                    <a:lnTo>
                      <a:pt x="1272" y="1248"/>
                    </a:lnTo>
                    <a:lnTo>
                      <a:pt x="1332" y="1206"/>
                    </a:lnTo>
                    <a:lnTo>
                      <a:pt x="1386" y="1170"/>
                    </a:lnTo>
                    <a:lnTo>
                      <a:pt x="1434" y="1134"/>
                    </a:lnTo>
                    <a:lnTo>
                      <a:pt x="1464" y="1110"/>
                    </a:lnTo>
                    <a:lnTo>
                      <a:pt x="1476" y="1104"/>
                    </a:lnTo>
                    <a:lnTo>
                      <a:pt x="1476" y="1098"/>
                    </a:lnTo>
                    <a:lnTo>
                      <a:pt x="1470" y="1092"/>
                    </a:lnTo>
                    <a:lnTo>
                      <a:pt x="1464" y="1080"/>
                    </a:lnTo>
                    <a:lnTo>
                      <a:pt x="1458" y="1062"/>
                    </a:lnTo>
                    <a:lnTo>
                      <a:pt x="1452" y="1050"/>
                    </a:lnTo>
                    <a:lnTo>
                      <a:pt x="1452" y="1044"/>
                    </a:lnTo>
                    <a:lnTo>
                      <a:pt x="1440" y="1032"/>
                    </a:lnTo>
                    <a:lnTo>
                      <a:pt x="1428" y="1032"/>
                    </a:lnTo>
                    <a:lnTo>
                      <a:pt x="1392" y="1014"/>
                    </a:lnTo>
                    <a:lnTo>
                      <a:pt x="1386" y="1014"/>
                    </a:lnTo>
                    <a:lnTo>
                      <a:pt x="1362" y="1026"/>
                    </a:lnTo>
                    <a:lnTo>
                      <a:pt x="1338" y="1002"/>
                    </a:lnTo>
                    <a:lnTo>
                      <a:pt x="1338" y="960"/>
                    </a:lnTo>
                    <a:lnTo>
                      <a:pt x="1332" y="954"/>
                    </a:lnTo>
                    <a:lnTo>
                      <a:pt x="1326" y="942"/>
                    </a:lnTo>
                    <a:lnTo>
                      <a:pt x="1314" y="930"/>
                    </a:lnTo>
                    <a:lnTo>
                      <a:pt x="1308" y="912"/>
                    </a:lnTo>
                    <a:lnTo>
                      <a:pt x="1296" y="900"/>
                    </a:lnTo>
                    <a:lnTo>
                      <a:pt x="1290" y="888"/>
                    </a:lnTo>
                    <a:lnTo>
                      <a:pt x="1290" y="882"/>
                    </a:lnTo>
                    <a:lnTo>
                      <a:pt x="1296" y="876"/>
                    </a:lnTo>
                    <a:lnTo>
                      <a:pt x="1308" y="876"/>
                    </a:lnTo>
                    <a:lnTo>
                      <a:pt x="1320" y="870"/>
                    </a:lnTo>
                    <a:lnTo>
                      <a:pt x="1326" y="864"/>
                    </a:lnTo>
                    <a:lnTo>
                      <a:pt x="1332" y="852"/>
                    </a:lnTo>
                    <a:lnTo>
                      <a:pt x="1332" y="840"/>
                    </a:lnTo>
                    <a:lnTo>
                      <a:pt x="1326" y="834"/>
                    </a:lnTo>
                    <a:lnTo>
                      <a:pt x="1326" y="828"/>
                    </a:lnTo>
                    <a:lnTo>
                      <a:pt x="1320" y="774"/>
                    </a:lnTo>
                    <a:lnTo>
                      <a:pt x="1332" y="750"/>
                    </a:lnTo>
                    <a:lnTo>
                      <a:pt x="1326" y="732"/>
                    </a:lnTo>
                    <a:lnTo>
                      <a:pt x="1326" y="726"/>
                    </a:lnTo>
                    <a:lnTo>
                      <a:pt x="1332" y="720"/>
                    </a:lnTo>
                    <a:lnTo>
                      <a:pt x="1332" y="690"/>
                    </a:lnTo>
                    <a:lnTo>
                      <a:pt x="1338" y="678"/>
                    </a:lnTo>
                    <a:lnTo>
                      <a:pt x="1338" y="672"/>
                    </a:lnTo>
                    <a:lnTo>
                      <a:pt x="1326" y="648"/>
                    </a:lnTo>
                    <a:lnTo>
                      <a:pt x="1302" y="588"/>
                    </a:lnTo>
                    <a:lnTo>
                      <a:pt x="1290" y="570"/>
                    </a:lnTo>
                    <a:lnTo>
                      <a:pt x="1296" y="564"/>
                    </a:lnTo>
                    <a:lnTo>
                      <a:pt x="1308" y="558"/>
                    </a:lnTo>
                    <a:lnTo>
                      <a:pt x="1296" y="528"/>
                    </a:lnTo>
                    <a:lnTo>
                      <a:pt x="1284" y="480"/>
                    </a:lnTo>
                    <a:lnTo>
                      <a:pt x="1278" y="438"/>
                    </a:lnTo>
                    <a:lnTo>
                      <a:pt x="1272" y="414"/>
                    </a:lnTo>
                    <a:lnTo>
                      <a:pt x="1266" y="408"/>
                    </a:lnTo>
                    <a:lnTo>
                      <a:pt x="1260" y="396"/>
                    </a:lnTo>
                    <a:lnTo>
                      <a:pt x="1236" y="384"/>
                    </a:lnTo>
                    <a:lnTo>
                      <a:pt x="1230" y="378"/>
                    </a:lnTo>
                    <a:lnTo>
                      <a:pt x="1224" y="378"/>
                    </a:lnTo>
                    <a:lnTo>
                      <a:pt x="1224" y="336"/>
                    </a:lnTo>
                    <a:lnTo>
                      <a:pt x="1212" y="324"/>
                    </a:lnTo>
                    <a:lnTo>
                      <a:pt x="1194" y="318"/>
                    </a:lnTo>
                    <a:lnTo>
                      <a:pt x="1182" y="318"/>
                    </a:lnTo>
                    <a:lnTo>
                      <a:pt x="1182" y="288"/>
                    </a:lnTo>
                    <a:lnTo>
                      <a:pt x="1170" y="288"/>
                    </a:lnTo>
                    <a:lnTo>
                      <a:pt x="1170" y="246"/>
                    </a:lnTo>
                    <a:lnTo>
                      <a:pt x="1194" y="222"/>
                    </a:lnTo>
                    <a:lnTo>
                      <a:pt x="1218" y="204"/>
                    </a:lnTo>
                    <a:lnTo>
                      <a:pt x="1218" y="198"/>
                    </a:lnTo>
                    <a:lnTo>
                      <a:pt x="1224" y="192"/>
                    </a:lnTo>
                    <a:lnTo>
                      <a:pt x="1224" y="180"/>
                    </a:lnTo>
                    <a:lnTo>
                      <a:pt x="1230" y="168"/>
                    </a:lnTo>
                    <a:lnTo>
                      <a:pt x="1230" y="126"/>
                    </a:lnTo>
                    <a:lnTo>
                      <a:pt x="1224" y="114"/>
                    </a:lnTo>
                    <a:lnTo>
                      <a:pt x="1224" y="78"/>
                    </a:lnTo>
                    <a:lnTo>
                      <a:pt x="1230" y="66"/>
                    </a:lnTo>
                    <a:lnTo>
                      <a:pt x="1230" y="54"/>
                    </a:lnTo>
                    <a:lnTo>
                      <a:pt x="1212" y="48"/>
                    </a:lnTo>
                    <a:lnTo>
                      <a:pt x="1254" y="30"/>
                    </a:lnTo>
                    <a:lnTo>
                      <a:pt x="1254" y="18"/>
                    </a:lnTo>
                    <a:lnTo>
                      <a:pt x="1242" y="18"/>
                    </a:lnTo>
                    <a:lnTo>
                      <a:pt x="1236" y="12"/>
                    </a:lnTo>
                    <a:lnTo>
                      <a:pt x="1224" y="12"/>
                    </a:lnTo>
                    <a:lnTo>
                      <a:pt x="1206" y="24"/>
                    </a:lnTo>
                    <a:lnTo>
                      <a:pt x="1170" y="6"/>
                    </a:lnTo>
                    <a:lnTo>
                      <a:pt x="1152" y="6"/>
                    </a:lnTo>
                    <a:lnTo>
                      <a:pt x="1152" y="18"/>
                    </a:lnTo>
                    <a:lnTo>
                      <a:pt x="1116" y="18"/>
                    </a:lnTo>
                    <a:lnTo>
                      <a:pt x="1092" y="0"/>
                    </a:lnTo>
                    <a:lnTo>
                      <a:pt x="1086" y="30"/>
                    </a:lnTo>
                    <a:lnTo>
                      <a:pt x="1056" y="18"/>
                    </a:lnTo>
                    <a:lnTo>
                      <a:pt x="1026" y="42"/>
                    </a:lnTo>
                    <a:lnTo>
                      <a:pt x="1002" y="30"/>
                    </a:lnTo>
                    <a:lnTo>
                      <a:pt x="984" y="30"/>
                    </a:lnTo>
                    <a:lnTo>
                      <a:pt x="966" y="24"/>
                    </a:lnTo>
                    <a:lnTo>
                      <a:pt x="948" y="24"/>
                    </a:lnTo>
                    <a:lnTo>
                      <a:pt x="924" y="30"/>
                    </a:lnTo>
                    <a:lnTo>
                      <a:pt x="906" y="30"/>
                    </a:lnTo>
                    <a:lnTo>
                      <a:pt x="900" y="36"/>
                    </a:lnTo>
                    <a:lnTo>
                      <a:pt x="888" y="36"/>
                    </a:lnTo>
                    <a:lnTo>
                      <a:pt x="876" y="42"/>
                    </a:lnTo>
                    <a:lnTo>
                      <a:pt x="816" y="42"/>
                    </a:lnTo>
                    <a:lnTo>
                      <a:pt x="810" y="48"/>
                    </a:lnTo>
                    <a:lnTo>
                      <a:pt x="750" y="48"/>
                    </a:lnTo>
                    <a:lnTo>
                      <a:pt x="744" y="54"/>
                    </a:lnTo>
                    <a:lnTo>
                      <a:pt x="726" y="54"/>
                    </a:lnTo>
                    <a:lnTo>
                      <a:pt x="714" y="60"/>
                    </a:lnTo>
                    <a:lnTo>
                      <a:pt x="696" y="66"/>
                    </a:lnTo>
                    <a:lnTo>
                      <a:pt x="684" y="78"/>
                    </a:lnTo>
                    <a:lnTo>
                      <a:pt x="678" y="90"/>
                    </a:lnTo>
                    <a:lnTo>
                      <a:pt x="666" y="102"/>
                    </a:lnTo>
                    <a:lnTo>
                      <a:pt x="666" y="108"/>
                    </a:lnTo>
                    <a:lnTo>
                      <a:pt x="636" y="108"/>
                    </a:lnTo>
                    <a:lnTo>
                      <a:pt x="624" y="114"/>
                    </a:lnTo>
                    <a:lnTo>
                      <a:pt x="606" y="114"/>
                    </a:lnTo>
                    <a:lnTo>
                      <a:pt x="594" y="120"/>
                    </a:lnTo>
                    <a:lnTo>
                      <a:pt x="588" y="126"/>
                    </a:lnTo>
                    <a:lnTo>
                      <a:pt x="588" y="132"/>
                    </a:lnTo>
                    <a:lnTo>
                      <a:pt x="558" y="162"/>
                    </a:lnTo>
                    <a:lnTo>
                      <a:pt x="546" y="168"/>
                    </a:lnTo>
                    <a:lnTo>
                      <a:pt x="522" y="168"/>
                    </a:lnTo>
                    <a:lnTo>
                      <a:pt x="528" y="174"/>
                    </a:lnTo>
                    <a:lnTo>
                      <a:pt x="534" y="186"/>
                    </a:lnTo>
                    <a:lnTo>
                      <a:pt x="546" y="192"/>
                    </a:lnTo>
                    <a:lnTo>
                      <a:pt x="540" y="198"/>
                    </a:lnTo>
                    <a:lnTo>
                      <a:pt x="540" y="210"/>
                    </a:lnTo>
                    <a:lnTo>
                      <a:pt x="552" y="210"/>
                    </a:lnTo>
                    <a:lnTo>
                      <a:pt x="546" y="276"/>
                    </a:lnTo>
                    <a:lnTo>
                      <a:pt x="558" y="294"/>
                    </a:lnTo>
                    <a:lnTo>
                      <a:pt x="546" y="324"/>
                    </a:lnTo>
                    <a:lnTo>
                      <a:pt x="564" y="324"/>
                    </a:lnTo>
                    <a:lnTo>
                      <a:pt x="564" y="354"/>
                    </a:lnTo>
                    <a:lnTo>
                      <a:pt x="588" y="372"/>
                    </a:lnTo>
                    <a:lnTo>
                      <a:pt x="570" y="390"/>
                    </a:lnTo>
                    <a:lnTo>
                      <a:pt x="570" y="402"/>
                    </a:lnTo>
                    <a:lnTo>
                      <a:pt x="516" y="408"/>
                    </a:lnTo>
                    <a:lnTo>
                      <a:pt x="504" y="402"/>
                    </a:lnTo>
                    <a:lnTo>
                      <a:pt x="486" y="402"/>
                    </a:lnTo>
                    <a:lnTo>
                      <a:pt x="486" y="408"/>
                    </a:lnTo>
                    <a:lnTo>
                      <a:pt x="480" y="414"/>
                    </a:lnTo>
                    <a:lnTo>
                      <a:pt x="474" y="408"/>
                    </a:lnTo>
                    <a:lnTo>
                      <a:pt x="462" y="408"/>
                    </a:lnTo>
                    <a:lnTo>
                      <a:pt x="462" y="414"/>
                    </a:lnTo>
                    <a:lnTo>
                      <a:pt x="456" y="420"/>
                    </a:lnTo>
                    <a:lnTo>
                      <a:pt x="456" y="432"/>
                    </a:lnTo>
                    <a:lnTo>
                      <a:pt x="432" y="432"/>
                    </a:lnTo>
                    <a:lnTo>
                      <a:pt x="420" y="438"/>
                    </a:lnTo>
                    <a:lnTo>
                      <a:pt x="396" y="438"/>
                    </a:lnTo>
                    <a:lnTo>
                      <a:pt x="390" y="444"/>
                    </a:lnTo>
                    <a:lnTo>
                      <a:pt x="390" y="456"/>
                    </a:lnTo>
                    <a:lnTo>
                      <a:pt x="396" y="462"/>
                    </a:lnTo>
                    <a:lnTo>
                      <a:pt x="402" y="474"/>
                    </a:lnTo>
                    <a:lnTo>
                      <a:pt x="414" y="492"/>
                    </a:lnTo>
                    <a:lnTo>
                      <a:pt x="390" y="504"/>
                    </a:lnTo>
                    <a:lnTo>
                      <a:pt x="390" y="510"/>
                    </a:lnTo>
                    <a:lnTo>
                      <a:pt x="378" y="522"/>
                    </a:lnTo>
                    <a:lnTo>
                      <a:pt x="366" y="528"/>
                    </a:lnTo>
                    <a:lnTo>
                      <a:pt x="360" y="5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58" name="Afghanistan" descr="© INSCALE GmbH, 05.05.2010&#10;http://www.presentationload.com/">
                <a:extLst>
                  <a:ext uri="{FF2B5EF4-FFF2-40B4-BE49-F238E27FC236}">
                    <a16:creationId xmlns:a16="http://schemas.microsoft.com/office/drawing/2014/main" id="{8569809B-081E-5E9A-FBB3-D5BD425A4659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6119" y="2182537"/>
                <a:ext cx="608726" cy="475820"/>
              </a:xfrm>
              <a:custGeom>
                <a:avLst/>
                <a:gdLst>
                  <a:gd name="T0" fmla="*/ 2147483647 w 906"/>
                  <a:gd name="T1" fmla="*/ 2147483647 h 738"/>
                  <a:gd name="T2" fmla="*/ 2147483647 w 906"/>
                  <a:gd name="T3" fmla="*/ 2147483647 h 738"/>
                  <a:gd name="T4" fmla="*/ 2147483647 w 906"/>
                  <a:gd name="T5" fmla="*/ 2147483647 h 738"/>
                  <a:gd name="T6" fmla="*/ 2147483647 w 906"/>
                  <a:gd name="T7" fmla="*/ 2147483647 h 738"/>
                  <a:gd name="T8" fmla="*/ 2147483647 w 906"/>
                  <a:gd name="T9" fmla="*/ 2147483647 h 738"/>
                  <a:gd name="T10" fmla="*/ 2147483647 w 906"/>
                  <a:gd name="T11" fmla="*/ 0 h 738"/>
                  <a:gd name="T12" fmla="*/ 2147483647 w 906"/>
                  <a:gd name="T13" fmla="*/ 2147483647 h 738"/>
                  <a:gd name="T14" fmla="*/ 2147483647 w 906"/>
                  <a:gd name="T15" fmla="*/ 2147483647 h 738"/>
                  <a:gd name="T16" fmla="*/ 2147483647 w 906"/>
                  <a:gd name="T17" fmla="*/ 2147483647 h 738"/>
                  <a:gd name="T18" fmla="*/ 2147483647 w 906"/>
                  <a:gd name="T19" fmla="*/ 2147483647 h 738"/>
                  <a:gd name="T20" fmla="*/ 2147483647 w 906"/>
                  <a:gd name="T21" fmla="*/ 2147483647 h 738"/>
                  <a:gd name="T22" fmla="*/ 2147483647 w 906"/>
                  <a:gd name="T23" fmla="*/ 2147483647 h 738"/>
                  <a:gd name="T24" fmla="*/ 2147483647 w 906"/>
                  <a:gd name="T25" fmla="*/ 2147483647 h 738"/>
                  <a:gd name="T26" fmla="*/ 2147483647 w 906"/>
                  <a:gd name="T27" fmla="*/ 2147483647 h 738"/>
                  <a:gd name="T28" fmla="*/ 2147483647 w 906"/>
                  <a:gd name="T29" fmla="*/ 2147483647 h 738"/>
                  <a:gd name="T30" fmla="*/ 2147483647 w 906"/>
                  <a:gd name="T31" fmla="*/ 2147483647 h 738"/>
                  <a:gd name="T32" fmla="*/ 2147483647 w 906"/>
                  <a:gd name="T33" fmla="*/ 2147483647 h 738"/>
                  <a:gd name="T34" fmla="*/ 2147483647 w 906"/>
                  <a:gd name="T35" fmla="*/ 2147483647 h 738"/>
                  <a:gd name="T36" fmla="*/ 2147483647 w 906"/>
                  <a:gd name="T37" fmla="*/ 2147483647 h 738"/>
                  <a:gd name="T38" fmla="*/ 2147483647 w 906"/>
                  <a:gd name="T39" fmla="*/ 2147483647 h 738"/>
                  <a:gd name="T40" fmla="*/ 2147483647 w 906"/>
                  <a:gd name="T41" fmla="*/ 2147483647 h 738"/>
                  <a:gd name="T42" fmla="*/ 2147483647 w 906"/>
                  <a:gd name="T43" fmla="*/ 2147483647 h 738"/>
                  <a:gd name="T44" fmla="*/ 2147483647 w 906"/>
                  <a:gd name="T45" fmla="*/ 2147483647 h 738"/>
                  <a:gd name="T46" fmla="*/ 0 w 906"/>
                  <a:gd name="T47" fmla="*/ 2147483647 h 738"/>
                  <a:gd name="T48" fmla="*/ 2147483647 w 906"/>
                  <a:gd name="T49" fmla="*/ 2147483647 h 738"/>
                  <a:gd name="T50" fmla="*/ 2147483647 w 906"/>
                  <a:gd name="T51" fmla="*/ 2147483647 h 738"/>
                  <a:gd name="T52" fmla="*/ 2147483647 w 906"/>
                  <a:gd name="T53" fmla="*/ 2147483647 h 738"/>
                  <a:gd name="T54" fmla="*/ 2147483647 w 906"/>
                  <a:gd name="T55" fmla="*/ 2147483647 h 738"/>
                  <a:gd name="T56" fmla="*/ 2147483647 w 906"/>
                  <a:gd name="T57" fmla="*/ 2147483647 h 738"/>
                  <a:gd name="T58" fmla="*/ 2147483647 w 906"/>
                  <a:gd name="T59" fmla="*/ 2147483647 h 738"/>
                  <a:gd name="T60" fmla="*/ 2147483647 w 906"/>
                  <a:gd name="T61" fmla="*/ 2147483647 h 738"/>
                  <a:gd name="T62" fmla="*/ 2147483647 w 906"/>
                  <a:gd name="T63" fmla="*/ 2147483647 h 738"/>
                  <a:gd name="T64" fmla="*/ 2147483647 w 906"/>
                  <a:gd name="T65" fmla="*/ 2147483647 h 738"/>
                  <a:gd name="T66" fmla="*/ 2147483647 w 906"/>
                  <a:gd name="T67" fmla="*/ 2147483647 h 738"/>
                  <a:gd name="T68" fmla="*/ 2147483647 w 906"/>
                  <a:gd name="T69" fmla="*/ 2147483647 h 738"/>
                  <a:gd name="T70" fmla="*/ 2147483647 w 906"/>
                  <a:gd name="T71" fmla="*/ 2147483647 h 738"/>
                  <a:gd name="T72" fmla="*/ 2147483647 w 906"/>
                  <a:gd name="T73" fmla="*/ 2147483647 h 738"/>
                  <a:gd name="T74" fmla="*/ 2147483647 w 906"/>
                  <a:gd name="T75" fmla="*/ 2147483647 h 738"/>
                  <a:gd name="T76" fmla="*/ 2147483647 w 906"/>
                  <a:gd name="T77" fmla="*/ 2147483647 h 738"/>
                  <a:gd name="T78" fmla="*/ 2147483647 w 906"/>
                  <a:gd name="T79" fmla="*/ 2147483647 h 738"/>
                  <a:gd name="T80" fmla="*/ 2147483647 w 906"/>
                  <a:gd name="T81" fmla="*/ 2147483647 h 738"/>
                  <a:gd name="T82" fmla="*/ 2147483647 w 906"/>
                  <a:gd name="T83" fmla="*/ 2147483647 h 738"/>
                  <a:gd name="T84" fmla="*/ 2147483647 w 906"/>
                  <a:gd name="T85" fmla="*/ 2147483647 h 738"/>
                  <a:gd name="T86" fmla="*/ 2147483647 w 906"/>
                  <a:gd name="T87" fmla="*/ 2147483647 h 738"/>
                  <a:gd name="T88" fmla="*/ 2147483647 w 906"/>
                  <a:gd name="T89" fmla="*/ 2147483647 h 738"/>
                  <a:gd name="T90" fmla="*/ 2147483647 w 906"/>
                  <a:gd name="T91" fmla="*/ 2147483647 h 738"/>
                  <a:gd name="T92" fmla="*/ 2147483647 w 906"/>
                  <a:gd name="T93" fmla="*/ 2147483647 h 738"/>
                  <a:gd name="T94" fmla="*/ 2147483647 w 906"/>
                  <a:gd name="T95" fmla="*/ 2147483647 h 738"/>
                  <a:gd name="T96" fmla="*/ 2147483647 w 906"/>
                  <a:gd name="T97" fmla="*/ 2147483647 h 738"/>
                  <a:gd name="T98" fmla="*/ 2147483647 w 906"/>
                  <a:gd name="T99" fmla="*/ 2147483647 h 738"/>
                  <a:gd name="T100" fmla="*/ 2147483647 w 906"/>
                  <a:gd name="T101" fmla="*/ 2147483647 h 738"/>
                  <a:gd name="T102" fmla="*/ 2147483647 w 906"/>
                  <a:gd name="T103" fmla="*/ 2147483647 h 738"/>
                  <a:gd name="T104" fmla="*/ 2147483647 w 906"/>
                  <a:gd name="T105" fmla="*/ 2147483647 h 738"/>
                  <a:gd name="T106" fmla="*/ 2147483647 w 906"/>
                  <a:gd name="T107" fmla="*/ 2147483647 h 738"/>
                  <a:gd name="T108" fmla="*/ 2147483647 w 906"/>
                  <a:gd name="T109" fmla="*/ 2147483647 h 73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906"/>
                  <a:gd name="T166" fmla="*/ 0 h 738"/>
                  <a:gd name="T167" fmla="*/ 906 w 906"/>
                  <a:gd name="T168" fmla="*/ 738 h 73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906" h="738">
                    <a:moveTo>
                      <a:pt x="894" y="108"/>
                    </a:moveTo>
                    <a:lnTo>
                      <a:pt x="894" y="96"/>
                    </a:lnTo>
                    <a:lnTo>
                      <a:pt x="906" y="96"/>
                    </a:lnTo>
                    <a:lnTo>
                      <a:pt x="900" y="90"/>
                    </a:lnTo>
                    <a:lnTo>
                      <a:pt x="876" y="90"/>
                    </a:lnTo>
                    <a:lnTo>
                      <a:pt x="840" y="102"/>
                    </a:lnTo>
                    <a:lnTo>
                      <a:pt x="840" y="84"/>
                    </a:lnTo>
                    <a:lnTo>
                      <a:pt x="816" y="84"/>
                    </a:lnTo>
                    <a:lnTo>
                      <a:pt x="792" y="96"/>
                    </a:lnTo>
                    <a:lnTo>
                      <a:pt x="786" y="102"/>
                    </a:lnTo>
                    <a:lnTo>
                      <a:pt x="780" y="114"/>
                    </a:lnTo>
                    <a:lnTo>
                      <a:pt x="774" y="120"/>
                    </a:lnTo>
                    <a:lnTo>
                      <a:pt x="756" y="120"/>
                    </a:lnTo>
                    <a:lnTo>
                      <a:pt x="750" y="126"/>
                    </a:lnTo>
                    <a:lnTo>
                      <a:pt x="744" y="138"/>
                    </a:lnTo>
                    <a:lnTo>
                      <a:pt x="732" y="144"/>
                    </a:lnTo>
                    <a:lnTo>
                      <a:pt x="726" y="150"/>
                    </a:lnTo>
                    <a:lnTo>
                      <a:pt x="720" y="150"/>
                    </a:lnTo>
                    <a:lnTo>
                      <a:pt x="690" y="120"/>
                    </a:lnTo>
                    <a:lnTo>
                      <a:pt x="690" y="114"/>
                    </a:lnTo>
                    <a:lnTo>
                      <a:pt x="678" y="48"/>
                    </a:lnTo>
                    <a:lnTo>
                      <a:pt x="660" y="48"/>
                    </a:lnTo>
                    <a:lnTo>
                      <a:pt x="660" y="18"/>
                    </a:lnTo>
                    <a:lnTo>
                      <a:pt x="642" y="0"/>
                    </a:lnTo>
                    <a:lnTo>
                      <a:pt x="624" y="0"/>
                    </a:lnTo>
                    <a:lnTo>
                      <a:pt x="618" y="6"/>
                    </a:lnTo>
                    <a:lnTo>
                      <a:pt x="618" y="30"/>
                    </a:lnTo>
                    <a:lnTo>
                      <a:pt x="612" y="36"/>
                    </a:lnTo>
                    <a:lnTo>
                      <a:pt x="606" y="36"/>
                    </a:lnTo>
                    <a:lnTo>
                      <a:pt x="594" y="48"/>
                    </a:lnTo>
                    <a:lnTo>
                      <a:pt x="594" y="54"/>
                    </a:lnTo>
                    <a:lnTo>
                      <a:pt x="600" y="60"/>
                    </a:lnTo>
                    <a:lnTo>
                      <a:pt x="606" y="60"/>
                    </a:lnTo>
                    <a:lnTo>
                      <a:pt x="600" y="84"/>
                    </a:lnTo>
                    <a:lnTo>
                      <a:pt x="588" y="72"/>
                    </a:lnTo>
                    <a:lnTo>
                      <a:pt x="570" y="72"/>
                    </a:lnTo>
                    <a:lnTo>
                      <a:pt x="558" y="78"/>
                    </a:lnTo>
                    <a:lnTo>
                      <a:pt x="546" y="90"/>
                    </a:lnTo>
                    <a:lnTo>
                      <a:pt x="546" y="120"/>
                    </a:lnTo>
                    <a:lnTo>
                      <a:pt x="540" y="120"/>
                    </a:lnTo>
                    <a:lnTo>
                      <a:pt x="534" y="114"/>
                    </a:lnTo>
                    <a:lnTo>
                      <a:pt x="528" y="102"/>
                    </a:lnTo>
                    <a:lnTo>
                      <a:pt x="522" y="96"/>
                    </a:lnTo>
                    <a:lnTo>
                      <a:pt x="510" y="96"/>
                    </a:lnTo>
                    <a:lnTo>
                      <a:pt x="504" y="102"/>
                    </a:lnTo>
                    <a:lnTo>
                      <a:pt x="492" y="108"/>
                    </a:lnTo>
                    <a:lnTo>
                      <a:pt x="474" y="126"/>
                    </a:lnTo>
                    <a:lnTo>
                      <a:pt x="468" y="126"/>
                    </a:lnTo>
                    <a:lnTo>
                      <a:pt x="456" y="114"/>
                    </a:lnTo>
                    <a:lnTo>
                      <a:pt x="444" y="108"/>
                    </a:lnTo>
                    <a:lnTo>
                      <a:pt x="438" y="102"/>
                    </a:lnTo>
                    <a:lnTo>
                      <a:pt x="426" y="102"/>
                    </a:lnTo>
                    <a:lnTo>
                      <a:pt x="414" y="108"/>
                    </a:lnTo>
                    <a:lnTo>
                      <a:pt x="396" y="84"/>
                    </a:lnTo>
                    <a:lnTo>
                      <a:pt x="384" y="96"/>
                    </a:lnTo>
                    <a:lnTo>
                      <a:pt x="342" y="96"/>
                    </a:lnTo>
                    <a:lnTo>
                      <a:pt x="330" y="90"/>
                    </a:lnTo>
                    <a:lnTo>
                      <a:pt x="324" y="84"/>
                    </a:lnTo>
                    <a:lnTo>
                      <a:pt x="312" y="78"/>
                    </a:lnTo>
                    <a:lnTo>
                      <a:pt x="300" y="78"/>
                    </a:lnTo>
                    <a:lnTo>
                      <a:pt x="300" y="102"/>
                    </a:lnTo>
                    <a:lnTo>
                      <a:pt x="264" y="102"/>
                    </a:lnTo>
                    <a:lnTo>
                      <a:pt x="252" y="108"/>
                    </a:lnTo>
                    <a:lnTo>
                      <a:pt x="246" y="120"/>
                    </a:lnTo>
                    <a:lnTo>
                      <a:pt x="246" y="180"/>
                    </a:lnTo>
                    <a:lnTo>
                      <a:pt x="234" y="180"/>
                    </a:lnTo>
                    <a:lnTo>
                      <a:pt x="222" y="186"/>
                    </a:lnTo>
                    <a:lnTo>
                      <a:pt x="216" y="198"/>
                    </a:lnTo>
                    <a:lnTo>
                      <a:pt x="180" y="216"/>
                    </a:lnTo>
                    <a:lnTo>
                      <a:pt x="168" y="216"/>
                    </a:lnTo>
                    <a:lnTo>
                      <a:pt x="168" y="228"/>
                    </a:lnTo>
                    <a:lnTo>
                      <a:pt x="156" y="252"/>
                    </a:lnTo>
                    <a:lnTo>
                      <a:pt x="150" y="258"/>
                    </a:lnTo>
                    <a:lnTo>
                      <a:pt x="138" y="264"/>
                    </a:lnTo>
                    <a:lnTo>
                      <a:pt x="114" y="264"/>
                    </a:lnTo>
                    <a:lnTo>
                      <a:pt x="90" y="240"/>
                    </a:lnTo>
                    <a:lnTo>
                      <a:pt x="84" y="240"/>
                    </a:lnTo>
                    <a:lnTo>
                      <a:pt x="78" y="246"/>
                    </a:lnTo>
                    <a:lnTo>
                      <a:pt x="66" y="246"/>
                    </a:lnTo>
                    <a:lnTo>
                      <a:pt x="60" y="240"/>
                    </a:lnTo>
                    <a:lnTo>
                      <a:pt x="48" y="240"/>
                    </a:lnTo>
                    <a:lnTo>
                      <a:pt x="42" y="234"/>
                    </a:lnTo>
                    <a:lnTo>
                      <a:pt x="36" y="240"/>
                    </a:lnTo>
                    <a:lnTo>
                      <a:pt x="30" y="252"/>
                    </a:lnTo>
                    <a:lnTo>
                      <a:pt x="30" y="258"/>
                    </a:lnTo>
                    <a:lnTo>
                      <a:pt x="36" y="270"/>
                    </a:lnTo>
                    <a:lnTo>
                      <a:pt x="36" y="294"/>
                    </a:lnTo>
                    <a:lnTo>
                      <a:pt x="42" y="300"/>
                    </a:lnTo>
                    <a:lnTo>
                      <a:pt x="42" y="306"/>
                    </a:lnTo>
                    <a:lnTo>
                      <a:pt x="18" y="312"/>
                    </a:lnTo>
                    <a:lnTo>
                      <a:pt x="30" y="330"/>
                    </a:lnTo>
                    <a:lnTo>
                      <a:pt x="24" y="330"/>
                    </a:lnTo>
                    <a:lnTo>
                      <a:pt x="18" y="336"/>
                    </a:lnTo>
                    <a:lnTo>
                      <a:pt x="6" y="342"/>
                    </a:lnTo>
                    <a:lnTo>
                      <a:pt x="0" y="348"/>
                    </a:lnTo>
                    <a:lnTo>
                      <a:pt x="0" y="354"/>
                    </a:lnTo>
                    <a:lnTo>
                      <a:pt x="12" y="366"/>
                    </a:lnTo>
                    <a:lnTo>
                      <a:pt x="12" y="396"/>
                    </a:lnTo>
                    <a:lnTo>
                      <a:pt x="36" y="396"/>
                    </a:lnTo>
                    <a:lnTo>
                      <a:pt x="42" y="402"/>
                    </a:lnTo>
                    <a:lnTo>
                      <a:pt x="42" y="408"/>
                    </a:lnTo>
                    <a:lnTo>
                      <a:pt x="24" y="426"/>
                    </a:lnTo>
                    <a:lnTo>
                      <a:pt x="18" y="438"/>
                    </a:lnTo>
                    <a:lnTo>
                      <a:pt x="30" y="462"/>
                    </a:lnTo>
                    <a:lnTo>
                      <a:pt x="42" y="480"/>
                    </a:lnTo>
                    <a:lnTo>
                      <a:pt x="54" y="504"/>
                    </a:lnTo>
                    <a:lnTo>
                      <a:pt x="60" y="510"/>
                    </a:lnTo>
                    <a:lnTo>
                      <a:pt x="60" y="564"/>
                    </a:lnTo>
                    <a:lnTo>
                      <a:pt x="66" y="570"/>
                    </a:lnTo>
                    <a:lnTo>
                      <a:pt x="72" y="570"/>
                    </a:lnTo>
                    <a:lnTo>
                      <a:pt x="84" y="576"/>
                    </a:lnTo>
                    <a:lnTo>
                      <a:pt x="120" y="576"/>
                    </a:lnTo>
                    <a:lnTo>
                      <a:pt x="126" y="582"/>
                    </a:lnTo>
                    <a:lnTo>
                      <a:pt x="138" y="606"/>
                    </a:lnTo>
                    <a:lnTo>
                      <a:pt x="114" y="654"/>
                    </a:lnTo>
                    <a:lnTo>
                      <a:pt x="108" y="660"/>
                    </a:lnTo>
                    <a:lnTo>
                      <a:pt x="102" y="672"/>
                    </a:lnTo>
                    <a:lnTo>
                      <a:pt x="84" y="690"/>
                    </a:lnTo>
                    <a:lnTo>
                      <a:pt x="84" y="702"/>
                    </a:lnTo>
                    <a:lnTo>
                      <a:pt x="120" y="702"/>
                    </a:lnTo>
                    <a:lnTo>
                      <a:pt x="132" y="708"/>
                    </a:lnTo>
                    <a:lnTo>
                      <a:pt x="150" y="720"/>
                    </a:lnTo>
                    <a:lnTo>
                      <a:pt x="168" y="726"/>
                    </a:lnTo>
                    <a:lnTo>
                      <a:pt x="192" y="738"/>
                    </a:lnTo>
                    <a:lnTo>
                      <a:pt x="210" y="738"/>
                    </a:lnTo>
                    <a:lnTo>
                      <a:pt x="228" y="732"/>
                    </a:lnTo>
                    <a:lnTo>
                      <a:pt x="234" y="732"/>
                    </a:lnTo>
                    <a:lnTo>
                      <a:pt x="240" y="726"/>
                    </a:lnTo>
                    <a:lnTo>
                      <a:pt x="294" y="726"/>
                    </a:lnTo>
                    <a:lnTo>
                      <a:pt x="294" y="732"/>
                    </a:lnTo>
                    <a:lnTo>
                      <a:pt x="318" y="732"/>
                    </a:lnTo>
                    <a:lnTo>
                      <a:pt x="324" y="726"/>
                    </a:lnTo>
                    <a:lnTo>
                      <a:pt x="348" y="726"/>
                    </a:lnTo>
                    <a:lnTo>
                      <a:pt x="366" y="720"/>
                    </a:lnTo>
                    <a:lnTo>
                      <a:pt x="396" y="720"/>
                    </a:lnTo>
                    <a:lnTo>
                      <a:pt x="444" y="696"/>
                    </a:lnTo>
                    <a:lnTo>
                      <a:pt x="450" y="696"/>
                    </a:lnTo>
                    <a:lnTo>
                      <a:pt x="456" y="690"/>
                    </a:lnTo>
                    <a:lnTo>
                      <a:pt x="456" y="660"/>
                    </a:lnTo>
                    <a:lnTo>
                      <a:pt x="450" y="654"/>
                    </a:lnTo>
                    <a:lnTo>
                      <a:pt x="450" y="636"/>
                    </a:lnTo>
                    <a:lnTo>
                      <a:pt x="444" y="624"/>
                    </a:lnTo>
                    <a:lnTo>
                      <a:pt x="444" y="606"/>
                    </a:lnTo>
                    <a:lnTo>
                      <a:pt x="450" y="594"/>
                    </a:lnTo>
                    <a:lnTo>
                      <a:pt x="462" y="588"/>
                    </a:lnTo>
                    <a:lnTo>
                      <a:pt x="468" y="576"/>
                    </a:lnTo>
                    <a:lnTo>
                      <a:pt x="486" y="576"/>
                    </a:lnTo>
                    <a:lnTo>
                      <a:pt x="486" y="588"/>
                    </a:lnTo>
                    <a:lnTo>
                      <a:pt x="528" y="588"/>
                    </a:lnTo>
                    <a:lnTo>
                      <a:pt x="534" y="582"/>
                    </a:lnTo>
                    <a:lnTo>
                      <a:pt x="534" y="576"/>
                    </a:lnTo>
                    <a:lnTo>
                      <a:pt x="528" y="570"/>
                    </a:lnTo>
                    <a:lnTo>
                      <a:pt x="522" y="570"/>
                    </a:lnTo>
                    <a:lnTo>
                      <a:pt x="522" y="564"/>
                    </a:lnTo>
                    <a:lnTo>
                      <a:pt x="528" y="558"/>
                    </a:lnTo>
                    <a:lnTo>
                      <a:pt x="534" y="558"/>
                    </a:lnTo>
                    <a:lnTo>
                      <a:pt x="546" y="552"/>
                    </a:lnTo>
                    <a:lnTo>
                      <a:pt x="552" y="546"/>
                    </a:lnTo>
                    <a:lnTo>
                      <a:pt x="564" y="540"/>
                    </a:lnTo>
                    <a:lnTo>
                      <a:pt x="594" y="540"/>
                    </a:lnTo>
                    <a:lnTo>
                      <a:pt x="594" y="552"/>
                    </a:lnTo>
                    <a:lnTo>
                      <a:pt x="600" y="558"/>
                    </a:lnTo>
                    <a:lnTo>
                      <a:pt x="612" y="558"/>
                    </a:lnTo>
                    <a:lnTo>
                      <a:pt x="624" y="552"/>
                    </a:lnTo>
                    <a:lnTo>
                      <a:pt x="630" y="540"/>
                    </a:lnTo>
                    <a:lnTo>
                      <a:pt x="636" y="534"/>
                    </a:lnTo>
                    <a:lnTo>
                      <a:pt x="636" y="528"/>
                    </a:lnTo>
                    <a:lnTo>
                      <a:pt x="630" y="522"/>
                    </a:lnTo>
                    <a:lnTo>
                      <a:pt x="630" y="510"/>
                    </a:lnTo>
                    <a:lnTo>
                      <a:pt x="624" y="498"/>
                    </a:lnTo>
                    <a:lnTo>
                      <a:pt x="624" y="480"/>
                    </a:lnTo>
                    <a:lnTo>
                      <a:pt x="630" y="474"/>
                    </a:lnTo>
                    <a:lnTo>
                      <a:pt x="636" y="474"/>
                    </a:lnTo>
                    <a:lnTo>
                      <a:pt x="636" y="438"/>
                    </a:lnTo>
                    <a:lnTo>
                      <a:pt x="642" y="432"/>
                    </a:lnTo>
                    <a:lnTo>
                      <a:pt x="660" y="432"/>
                    </a:lnTo>
                    <a:lnTo>
                      <a:pt x="690" y="414"/>
                    </a:lnTo>
                    <a:lnTo>
                      <a:pt x="684" y="414"/>
                    </a:lnTo>
                    <a:lnTo>
                      <a:pt x="672" y="408"/>
                    </a:lnTo>
                    <a:lnTo>
                      <a:pt x="672" y="402"/>
                    </a:lnTo>
                    <a:lnTo>
                      <a:pt x="666" y="396"/>
                    </a:lnTo>
                    <a:lnTo>
                      <a:pt x="666" y="390"/>
                    </a:lnTo>
                    <a:lnTo>
                      <a:pt x="654" y="384"/>
                    </a:lnTo>
                    <a:lnTo>
                      <a:pt x="642" y="372"/>
                    </a:lnTo>
                    <a:lnTo>
                      <a:pt x="642" y="360"/>
                    </a:lnTo>
                    <a:lnTo>
                      <a:pt x="660" y="360"/>
                    </a:lnTo>
                    <a:lnTo>
                      <a:pt x="666" y="366"/>
                    </a:lnTo>
                    <a:lnTo>
                      <a:pt x="684" y="372"/>
                    </a:lnTo>
                    <a:lnTo>
                      <a:pt x="690" y="372"/>
                    </a:lnTo>
                    <a:lnTo>
                      <a:pt x="696" y="366"/>
                    </a:lnTo>
                    <a:lnTo>
                      <a:pt x="714" y="366"/>
                    </a:lnTo>
                    <a:lnTo>
                      <a:pt x="714" y="336"/>
                    </a:lnTo>
                    <a:lnTo>
                      <a:pt x="708" y="330"/>
                    </a:lnTo>
                    <a:lnTo>
                      <a:pt x="708" y="318"/>
                    </a:lnTo>
                    <a:lnTo>
                      <a:pt x="714" y="306"/>
                    </a:lnTo>
                    <a:lnTo>
                      <a:pt x="738" y="282"/>
                    </a:lnTo>
                    <a:lnTo>
                      <a:pt x="738" y="276"/>
                    </a:lnTo>
                    <a:lnTo>
                      <a:pt x="732" y="264"/>
                    </a:lnTo>
                    <a:lnTo>
                      <a:pt x="726" y="258"/>
                    </a:lnTo>
                    <a:lnTo>
                      <a:pt x="726" y="228"/>
                    </a:lnTo>
                    <a:lnTo>
                      <a:pt x="696" y="198"/>
                    </a:lnTo>
                    <a:lnTo>
                      <a:pt x="696" y="192"/>
                    </a:lnTo>
                    <a:lnTo>
                      <a:pt x="702" y="186"/>
                    </a:lnTo>
                    <a:lnTo>
                      <a:pt x="708" y="174"/>
                    </a:lnTo>
                    <a:lnTo>
                      <a:pt x="714" y="168"/>
                    </a:lnTo>
                    <a:lnTo>
                      <a:pt x="738" y="156"/>
                    </a:lnTo>
                    <a:lnTo>
                      <a:pt x="744" y="150"/>
                    </a:lnTo>
                    <a:lnTo>
                      <a:pt x="768" y="138"/>
                    </a:lnTo>
                    <a:lnTo>
                      <a:pt x="774" y="138"/>
                    </a:lnTo>
                    <a:lnTo>
                      <a:pt x="780" y="132"/>
                    </a:lnTo>
                    <a:lnTo>
                      <a:pt x="822" y="132"/>
                    </a:lnTo>
                    <a:lnTo>
                      <a:pt x="828" y="126"/>
                    </a:lnTo>
                    <a:lnTo>
                      <a:pt x="852" y="126"/>
                    </a:lnTo>
                    <a:lnTo>
                      <a:pt x="864" y="132"/>
                    </a:lnTo>
                    <a:lnTo>
                      <a:pt x="876" y="132"/>
                    </a:lnTo>
                    <a:lnTo>
                      <a:pt x="882" y="126"/>
                    </a:lnTo>
                    <a:lnTo>
                      <a:pt x="894" y="126"/>
                    </a:lnTo>
                    <a:lnTo>
                      <a:pt x="900" y="120"/>
                    </a:lnTo>
                    <a:lnTo>
                      <a:pt x="894" y="114"/>
                    </a:lnTo>
                    <a:lnTo>
                      <a:pt x="894" y="10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64" name="Callout: Line 363">
                <a:extLst>
                  <a:ext uri="{FF2B5EF4-FFF2-40B4-BE49-F238E27FC236}">
                    <a16:creationId xmlns:a16="http://schemas.microsoft.com/office/drawing/2014/main" id="{0CC5396B-859F-B2F8-CB2C-C724247FDFE8}"/>
                  </a:ext>
                </a:extLst>
              </p:cNvPr>
              <p:cNvSpPr/>
              <p:nvPr/>
            </p:nvSpPr>
            <p:spPr>
              <a:xfrm>
                <a:off x="2934324" y="917471"/>
                <a:ext cx="1195151" cy="347501"/>
              </a:xfrm>
              <a:prstGeom prst="borderCallout1">
                <a:avLst>
                  <a:gd name="adj1" fmla="val 108476"/>
                  <a:gd name="adj2" fmla="val 41527"/>
                  <a:gd name="adj3" fmla="val 544420"/>
                  <a:gd name="adj4" fmla="val 92387"/>
                </a:avLst>
              </a:prstGeom>
              <a:no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>
                    <a:solidFill>
                      <a:srgbClr val="3B6DAB"/>
                    </a:solidFill>
                  </a:rPr>
                  <a:t>Qatar: 40%</a:t>
                </a:r>
              </a:p>
            </p:txBody>
          </p:sp>
          <p:sp>
            <p:nvSpPr>
              <p:cNvPr id="365" name="Callout: Line 364">
                <a:extLst>
                  <a:ext uri="{FF2B5EF4-FFF2-40B4-BE49-F238E27FC236}">
                    <a16:creationId xmlns:a16="http://schemas.microsoft.com/office/drawing/2014/main" id="{FD58DA5B-16C2-F203-6B1B-BA7A606AC322}"/>
                  </a:ext>
                </a:extLst>
              </p:cNvPr>
              <p:cNvSpPr/>
              <p:nvPr/>
            </p:nvSpPr>
            <p:spPr>
              <a:xfrm>
                <a:off x="4192919" y="4441524"/>
                <a:ext cx="1222223" cy="448341"/>
              </a:xfrm>
              <a:prstGeom prst="borderCallout1">
                <a:avLst>
                  <a:gd name="adj1" fmla="val 48750"/>
                  <a:gd name="adj2" fmla="val -1190"/>
                  <a:gd name="adj3" fmla="val -38356"/>
                  <a:gd name="adj4" fmla="val -57009"/>
                </a:avLst>
              </a:prstGeom>
              <a:no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>
                    <a:solidFill>
                      <a:srgbClr val="3B6DAB"/>
                    </a:solidFill>
                  </a:rPr>
                  <a:t>Kenya: 10%</a:t>
                </a:r>
              </a:p>
            </p:txBody>
          </p:sp>
        </p:grp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138ABA7A-AE53-8877-103F-CAE4C62B04F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78338" y="2693636"/>
              <a:ext cx="1371739" cy="662228"/>
            </a:xfrm>
            <a:prstGeom prst="line">
              <a:avLst/>
            </a:prstGeom>
            <a:ln>
              <a:solidFill>
                <a:srgbClr val="40A374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B7787746-3156-FA70-AF81-50D77633ADA2}"/>
                </a:ext>
              </a:extLst>
            </p:cNvPr>
            <p:cNvCxnSpPr>
              <a:cxnSpLocks/>
              <a:endCxn id="366" idx="1"/>
            </p:cNvCxnSpPr>
            <p:nvPr/>
          </p:nvCxnSpPr>
          <p:spPr>
            <a:xfrm flipH="1" flipV="1">
              <a:off x="1771657" y="2221280"/>
              <a:ext cx="1491050" cy="1251214"/>
            </a:xfrm>
            <a:prstGeom prst="line">
              <a:avLst/>
            </a:prstGeom>
            <a:ln>
              <a:solidFill>
                <a:srgbClr val="40A374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0DABB826-1B33-1D2A-CAE8-AB76B37B9E8C}"/>
                </a:ext>
              </a:extLst>
            </p:cNvPr>
            <p:cNvCxnSpPr>
              <a:cxnSpLocks/>
              <a:endCxn id="364" idx="1"/>
            </p:cNvCxnSpPr>
            <p:nvPr/>
          </p:nvCxnSpPr>
          <p:spPr>
            <a:xfrm flipH="1" flipV="1">
              <a:off x="3162449" y="1941812"/>
              <a:ext cx="322504" cy="1415763"/>
            </a:xfrm>
            <a:prstGeom prst="line">
              <a:avLst/>
            </a:prstGeom>
            <a:ln>
              <a:solidFill>
                <a:srgbClr val="40A374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F46B13F-2984-AE8B-D783-5487A8628D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76566" y="2419541"/>
              <a:ext cx="265877" cy="1196389"/>
            </a:xfrm>
            <a:prstGeom prst="line">
              <a:avLst/>
            </a:prstGeom>
            <a:ln>
              <a:solidFill>
                <a:srgbClr val="40A374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D3F9918-A36C-033C-2BB7-349AB6821B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97049" y="2591253"/>
              <a:ext cx="1327897" cy="576252"/>
            </a:xfrm>
            <a:prstGeom prst="line">
              <a:avLst/>
            </a:prstGeom>
            <a:ln>
              <a:solidFill>
                <a:srgbClr val="40A374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962E11AB-90C8-0C11-30D1-101B545070AC}"/>
                </a:ext>
              </a:extLst>
            </p:cNvPr>
            <p:cNvCxnSpPr>
              <a:cxnSpLocks/>
            </p:cNvCxnSpPr>
            <p:nvPr/>
          </p:nvCxnSpPr>
          <p:spPr>
            <a:xfrm>
              <a:off x="3921526" y="3814171"/>
              <a:ext cx="282571" cy="587125"/>
            </a:xfrm>
            <a:prstGeom prst="line">
              <a:avLst/>
            </a:prstGeom>
            <a:ln>
              <a:solidFill>
                <a:srgbClr val="40A374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84D9199D-D0A1-2771-280E-64D0F8C3AC59}"/>
                </a:ext>
              </a:extLst>
            </p:cNvPr>
            <p:cNvCxnSpPr>
              <a:cxnSpLocks/>
            </p:cNvCxnSpPr>
            <p:nvPr/>
          </p:nvCxnSpPr>
          <p:spPr>
            <a:xfrm>
              <a:off x="3005081" y="4827387"/>
              <a:ext cx="1059618" cy="396058"/>
            </a:xfrm>
            <a:prstGeom prst="line">
              <a:avLst/>
            </a:prstGeom>
            <a:ln>
              <a:solidFill>
                <a:srgbClr val="40A374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4295ED48-57DF-278C-4100-03B1135DB9CC}"/>
                </a:ext>
              </a:extLst>
            </p:cNvPr>
            <p:cNvCxnSpPr>
              <a:cxnSpLocks/>
            </p:cNvCxnSpPr>
            <p:nvPr/>
          </p:nvCxnSpPr>
          <p:spPr>
            <a:xfrm>
              <a:off x="5145667" y="4479202"/>
              <a:ext cx="162143" cy="160213"/>
            </a:xfrm>
            <a:prstGeom prst="line">
              <a:avLst/>
            </a:prstGeom>
            <a:ln>
              <a:solidFill>
                <a:srgbClr val="40A374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401" name="Rectangle 400">
            <a:extLst>
              <a:ext uri="{FF2B5EF4-FFF2-40B4-BE49-F238E27FC236}">
                <a16:creationId xmlns:a16="http://schemas.microsoft.com/office/drawing/2014/main" id="{FE688BBC-6ECE-772D-72E2-A76EFD8F14B1}"/>
              </a:ext>
            </a:extLst>
          </p:cNvPr>
          <p:cNvSpPr/>
          <p:nvPr/>
        </p:nvSpPr>
        <p:spPr>
          <a:xfrm>
            <a:off x="7138403" y="5339599"/>
            <a:ext cx="2506526" cy="69701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Rectangle 401">
            <a:extLst>
              <a:ext uri="{FF2B5EF4-FFF2-40B4-BE49-F238E27FC236}">
                <a16:creationId xmlns:a16="http://schemas.microsoft.com/office/drawing/2014/main" id="{D5F6AE27-1E15-554A-5F4D-DC50A18482C8}"/>
              </a:ext>
            </a:extLst>
          </p:cNvPr>
          <p:cNvSpPr/>
          <p:nvPr/>
        </p:nvSpPr>
        <p:spPr>
          <a:xfrm>
            <a:off x="7138403" y="3406528"/>
            <a:ext cx="2551171" cy="1872289"/>
          </a:xfrm>
          <a:prstGeom prst="rect">
            <a:avLst/>
          </a:prstGeom>
          <a:noFill/>
          <a:ln>
            <a:solidFill>
              <a:srgbClr val="D65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Rectangle 402">
            <a:extLst>
              <a:ext uri="{FF2B5EF4-FFF2-40B4-BE49-F238E27FC236}">
                <a16:creationId xmlns:a16="http://schemas.microsoft.com/office/drawing/2014/main" id="{3B836300-0E93-C199-D868-A54C746A81FD}"/>
              </a:ext>
            </a:extLst>
          </p:cNvPr>
          <p:cNvSpPr/>
          <p:nvPr/>
        </p:nvSpPr>
        <p:spPr>
          <a:xfrm>
            <a:off x="7138403" y="1483574"/>
            <a:ext cx="2536985" cy="1872289"/>
          </a:xfrm>
          <a:prstGeom prst="rect">
            <a:avLst/>
          </a:prstGeom>
          <a:noFill/>
          <a:ln>
            <a:solidFill>
              <a:srgbClr val="40A3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TextBox 405">
            <a:extLst>
              <a:ext uri="{FF2B5EF4-FFF2-40B4-BE49-F238E27FC236}">
                <a16:creationId xmlns:a16="http://schemas.microsoft.com/office/drawing/2014/main" id="{0DF4FD58-4CDD-A155-5A03-74FEE074C8FD}"/>
              </a:ext>
            </a:extLst>
          </p:cNvPr>
          <p:cNvSpPr txBox="1"/>
          <p:nvPr/>
        </p:nvSpPr>
        <p:spPr>
          <a:xfrm>
            <a:off x="7067794" y="1407899"/>
            <a:ext cx="1490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40A374"/>
                </a:solidFill>
              </a:rPr>
              <a:t>Business OPS</a:t>
            </a:r>
          </a:p>
        </p:txBody>
      </p:sp>
      <p:sp>
        <p:nvSpPr>
          <p:cNvPr id="407" name="TextBox 406">
            <a:extLst>
              <a:ext uri="{FF2B5EF4-FFF2-40B4-BE49-F238E27FC236}">
                <a16:creationId xmlns:a16="http://schemas.microsoft.com/office/drawing/2014/main" id="{CCC6557F-8BF9-CFCC-ECD9-AAB6EC11B21B}"/>
              </a:ext>
            </a:extLst>
          </p:cNvPr>
          <p:cNvSpPr txBox="1"/>
          <p:nvPr/>
        </p:nvSpPr>
        <p:spPr>
          <a:xfrm>
            <a:off x="7067794" y="3340970"/>
            <a:ext cx="1490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D6584D"/>
                </a:solidFill>
              </a:rPr>
              <a:t>COEs</a:t>
            </a:r>
          </a:p>
        </p:txBody>
      </p:sp>
      <p:sp>
        <p:nvSpPr>
          <p:cNvPr id="408" name="TextBox 407">
            <a:extLst>
              <a:ext uri="{FF2B5EF4-FFF2-40B4-BE49-F238E27FC236}">
                <a16:creationId xmlns:a16="http://schemas.microsoft.com/office/drawing/2014/main" id="{37C2055B-95A1-9F82-1199-744720C34702}"/>
              </a:ext>
            </a:extLst>
          </p:cNvPr>
          <p:cNvSpPr txBox="1"/>
          <p:nvPr/>
        </p:nvSpPr>
        <p:spPr>
          <a:xfrm>
            <a:off x="7078692" y="5264751"/>
            <a:ext cx="21665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</a:rPr>
              <a:t>Developing Markets</a:t>
            </a:r>
          </a:p>
        </p:txBody>
      </p:sp>
    </p:spTree>
    <p:extLst>
      <p:ext uri="{BB962C8B-B14F-4D97-AF65-F5344CB8AC3E}">
        <p14:creationId xmlns:p14="http://schemas.microsoft.com/office/powerpoint/2010/main" val="2094355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Picture 224">
            <a:extLst>
              <a:ext uri="{FF2B5EF4-FFF2-40B4-BE49-F238E27FC236}">
                <a16:creationId xmlns:a16="http://schemas.microsoft.com/office/drawing/2014/main" id="{FB78A6B3-85F4-ADD9-AD66-2B72B0E7F5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76013"/>
            <a:ext cx="12192000" cy="182033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868EA00-5D2E-0DAE-9010-138624332153}"/>
              </a:ext>
            </a:extLst>
          </p:cNvPr>
          <p:cNvSpPr/>
          <p:nvPr/>
        </p:nvSpPr>
        <p:spPr>
          <a:xfrm>
            <a:off x="0" y="3599484"/>
            <a:ext cx="12188825" cy="3073319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C3C39D-F081-E319-C292-1FB2FEB2E564}"/>
              </a:ext>
            </a:extLst>
          </p:cNvPr>
          <p:cNvSpPr txBox="1"/>
          <p:nvPr/>
        </p:nvSpPr>
        <p:spPr>
          <a:xfrm>
            <a:off x="4087324" y="2580611"/>
            <a:ext cx="40141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10867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Industry Template 2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E35A35"/>
    </a:accent1>
    <a:accent2>
      <a:srgbClr val="ECB448"/>
    </a:accent2>
    <a:accent3>
      <a:srgbClr val="8BB74C"/>
    </a:accent3>
    <a:accent4>
      <a:srgbClr val="5FB7A2"/>
    </a:accent4>
    <a:accent5>
      <a:srgbClr val="12A6F8"/>
    </a:accent5>
    <a:accent6>
      <a:srgbClr val="A5A5A5"/>
    </a:accent6>
    <a:hlink>
      <a:srgbClr val="0000FF"/>
    </a:hlink>
    <a:folHlink>
      <a:srgbClr val="800080"/>
    </a:folHlink>
  </a:clrScheme>
  <a:fontScheme name="KPIs">
    <a:majorFont>
      <a:latin typeface="Segoe UI"/>
      <a:ea typeface=""/>
      <a:cs typeface=""/>
    </a:majorFont>
    <a:minorFont>
      <a:latin typeface="Segoe UI Light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Industry Template 2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E35A35"/>
    </a:accent1>
    <a:accent2>
      <a:srgbClr val="ECB448"/>
    </a:accent2>
    <a:accent3>
      <a:srgbClr val="8BB74C"/>
    </a:accent3>
    <a:accent4>
      <a:srgbClr val="5FB7A2"/>
    </a:accent4>
    <a:accent5>
      <a:srgbClr val="12A6F8"/>
    </a:accent5>
    <a:accent6>
      <a:srgbClr val="A5A5A5"/>
    </a:accent6>
    <a:hlink>
      <a:srgbClr val="0000FF"/>
    </a:hlink>
    <a:folHlink>
      <a:srgbClr val="800080"/>
    </a:folHlink>
  </a:clrScheme>
  <a:fontScheme name="KPIs">
    <a:majorFont>
      <a:latin typeface="Segoe UI"/>
      <a:ea typeface=""/>
      <a:cs typeface=""/>
    </a:majorFont>
    <a:minorFont>
      <a:latin typeface="Segoe UI Light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Industry Template 2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E35A35"/>
    </a:accent1>
    <a:accent2>
      <a:srgbClr val="ECB448"/>
    </a:accent2>
    <a:accent3>
      <a:srgbClr val="8BB74C"/>
    </a:accent3>
    <a:accent4>
      <a:srgbClr val="5FB7A2"/>
    </a:accent4>
    <a:accent5>
      <a:srgbClr val="12A6F8"/>
    </a:accent5>
    <a:accent6>
      <a:srgbClr val="A5A5A5"/>
    </a:accent6>
    <a:hlink>
      <a:srgbClr val="0000FF"/>
    </a:hlink>
    <a:folHlink>
      <a:srgbClr val="800080"/>
    </a:folHlink>
  </a:clrScheme>
  <a:fontScheme name="KPIs">
    <a:majorFont>
      <a:latin typeface="Segoe UI"/>
      <a:ea typeface=""/>
      <a:cs typeface=""/>
    </a:majorFont>
    <a:minorFont>
      <a:latin typeface="Segoe UI Light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Industry Template 2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E35A35"/>
    </a:accent1>
    <a:accent2>
      <a:srgbClr val="ECB448"/>
    </a:accent2>
    <a:accent3>
      <a:srgbClr val="8BB74C"/>
    </a:accent3>
    <a:accent4>
      <a:srgbClr val="5FB7A2"/>
    </a:accent4>
    <a:accent5>
      <a:srgbClr val="12A6F8"/>
    </a:accent5>
    <a:accent6>
      <a:srgbClr val="A5A5A5"/>
    </a:accent6>
    <a:hlink>
      <a:srgbClr val="0000FF"/>
    </a:hlink>
    <a:folHlink>
      <a:srgbClr val="800080"/>
    </a:folHlink>
  </a:clrScheme>
  <a:fontScheme name="KPIs">
    <a:majorFont>
      <a:latin typeface="Segoe UI"/>
      <a:ea typeface=""/>
      <a:cs typeface=""/>
    </a:majorFont>
    <a:minorFont>
      <a:latin typeface="Segoe UI Light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Industry Template 2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E35A35"/>
    </a:accent1>
    <a:accent2>
      <a:srgbClr val="ECB448"/>
    </a:accent2>
    <a:accent3>
      <a:srgbClr val="8BB74C"/>
    </a:accent3>
    <a:accent4>
      <a:srgbClr val="5FB7A2"/>
    </a:accent4>
    <a:accent5>
      <a:srgbClr val="12A6F8"/>
    </a:accent5>
    <a:accent6>
      <a:srgbClr val="A5A5A5"/>
    </a:accent6>
    <a:hlink>
      <a:srgbClr val="0000FF"/>
    </a:hlink>
    <a:folHlink>
      <a:srgbClr val="800080"/>
    </a:folHlink>
  </a:clrScheme>
  <a:fontScheme name="KPIs">
    <a:majorFont>
      <a:latin typeface="Segoe UI"/>
      <a:ea typeface=""/>
      <a:cs typeface=""/>
    </a:majorFont>
    <a:minorFont>
      <a:latin typeface="Segoe UI Light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Industry Template 2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E35A35"/>
    </a:accent1>
    <a:accent2>
      <a:srgbClr val="ECB448"/>
    </a:accent2>
    <a:accent3>
      <a:srgbClr val="8BB74C"/>
    </a:accent3>
    <a:accent4>
      <a:srgbClr val="5FB7A2"/>
    </a:accent4>
    <a:accent5>
      <a:srgbClr val="12A6F8"/>
    </a:accent5>
    <a:accent6>
      <a:srgbClr val="A5A5A5"/>
    </a:accent6>
    <a:hlink>
      <a:srgbClr val="0000FF"/>
    </a:hlink>
    <a:folHlink>
      <a:srgbClr val="800080"/>
    </a:folHlink>
  </a:clrScheme>
  <a:fontScheme name="KPIs">
    <a:majorFont>
      <a:latin typeface="Segoe UI"/>
      <a:ea typeface=""/>
      <a:cs typeface=""/>
    </a:majorFont>
    <a:minorFont>
      <a:latin typeface="Segoe UI Light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Industry Template 2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E35A35"/>
    </a:accent1>
    <a:accent2>
      <a:srgbClr val="ECB448"/>
    </a:accent2>
    <a:accent3>
      <a:srgbClr val="8BB74C"/>
    </a:accent3>
    <a:accent4>
      <a:srgbClr val="5FB7A2"/>
    </a:accent4>
    <a:accent5>
      <a:srgbClr val="12A6F8"/>
    </a:accent5>
    <a:accent6>
      <a:srgbClr val="A5A5A5"/>
    </a:accent6>
    <a:hlink>
      <a:srgbClr val="0000FF"/>
    </a:hlink>
    <a:folHlink>
      <a:srgbClr val="800080"/>
    </a:folHlink>
  </a:clrScheme>
  <a:fontScheme name="KPIs">
    <a:majorFont>
      <a:latin typeface="Segoe UI"/>
      <a:ea typeface=""/>
      <a:cs typeface=""/>
    </a:majorFont>
    <a:minorFont>
      <a:latin typeface="Segoe UI Light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Industry Template 2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E35A35"/>
    </a:accent1>
    <a:accent2>
      <a:srgbClr val="ECB448"/>
    </a:accent2>
    <a:accent3>
      <a:srgbClr val="8BB74C"/>
    </a:accent3>
    <a:accent4>
      <a:srgbClr val="5FB7A2"/>
    </a:accent4>
    <a:accent5>
      <a:srgbClr val="12A6F8"/>
    </a:accent5>
    <a:accent6>
      <a:srgbClr val="A5A5A5"/>
    </a:accent6>
    <a:hlink>
      <a:srgbClr val="0000FF"/>
    </a:hlink>
    <a:folHlink>
      <a:srgbClr val="800080"/>
    </a:folHlink>
  </a:clrScheme>
  <a:fontScheme name="KPIs">
    <a:majorFont>
      <a:latin typeface="Segoe UI"/>
      <a:ea typeface=""/>
      <a:cs typeface=""/>
    </a:majorFont>
    <a:minorFont>
      <a:latin typeface="Segoe UI Light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FCA07FC384074C97B48C4EDACCA750" ma:contentTypeVersion="18" ma:contentTypeDescription="Create a new document." ma:contentTypeScope="" ma:versionID="3eb3e91b036ecf0c1609d2824cdd6204">
  <xsd:schema xmlns:xsd="http://www.w3.org/2001/XMLSchema" xmlns:xs="http://www.w3.org/2001/XMLSchema" xmlns:p="http://schemas.microsoft.com/office/2006/metadata/properties" xmlns:ns3="942d6b7e-eb07-4f9c-bf1d-7227e93e762a" xmlns:ns4="2d44e0d8-bb60-414a-92b1-b00d072f0bf4" targetNamespace="http://schemas.microsoft.com/office/2006/metadata/properties" ma:root="true" ma:fieldsID="9c4dd8e146276cae6c8daeec1263dd52" ns3:_="" ns4:_="">
    <xsd:import namespace="942d6b7e-eb07-4f9c-bf1d-7227e93e762a"/>
    <xsd:import namespace="2d44e0d8-bb60-414a-92b1-b00d072f0bf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2d6b7e-eb07-4f9c-bf1d-7227e93e762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5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44e0d8-bb60-414a-92b1-b00d072f0bf4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42d6b7e-eb07-4f9c-bf1d-7227e93e762a" xsi:nil="true"/>
  </documentManagement>
</p:properties>
</file>

<file path=customXml/itemProps1.xml><?xml version="1.0" encoding="utf-8"?>
<ds:datastoreItem xmlns:ds="http://schemas.openxmlformats.org/officeDocument/2006/customXml" ds:itemID="{5B6B41CA-73F8-4F4F-A280-13BEB2C73A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A8EF2D-F99F-4885-9EC8-86713C482F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42d6b7e-eb07-4f9c-bf1d-7227e93e762a"/>
    <ds:schemaRef ds:uri="2d44e0d8-bb60-414a-92b1-b00d072f0b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7477C16-E883-4B4B-83A9-E5E3BA4C252B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2d44e0d8-bb60-414a-92b1-b00d072f0bf4"/>
    <ds:schemaRef ds:uri="http://schemas.microsoft.com/office/2006/metadata/properties"/>
    <ds:schemaRef ds:uri="http://purl.org/dc/dcmitype/"/>
    <ds:schemaRef ds:uri="http://schemas.microsoft.com/office/infopath/2007/PartnerControls"/>
    <ds:schemaRef ds:uri="942d6b7e-eb07-4f9c-bf1d-7227e93e762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260</Words>
  <Application>Microsoft Office PowerPoint</Application>
  <PresentationFormat>Widescreen</PresentationFormat>
  <Paragraphs>107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Open Sans</vt:lpstr>
      <vt:lpstr>Segoe UI</vt:lpstr>
      <vt:lpstr>Segoe UI Light</vt:lpstr>
      <vt:lpstr>Office Theme</vt:lpstr>
      <vt:lpstr>Leadership Competencies 101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Leadership Competencies 101 </dc:title>
  <dc:creator>Fatma Alsagaf</dc:creator>
  <cp:lastModifiedBy>Fatma Alsagaf</cp:lastModifiedBy>
  <cp:revision>1</cp:revision>
  <dcterms:created xsi:type="dcterms:W3CDTF">2024-04-19T07:42:35Z</dcterms:created>
  <dcterms:modified xsi:type="dcterms:W3CDTF">2024-04-19T15:02:25Z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0x01010099FCA07FC384074C97B48C4EDACCA750</vt:lpwstr>
  </property>
</Properties>
</file>

<file path=docProps/thumbnail.jpeg>
</file>